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8" r:id="rId2"/>
    <p:sldMasterId id="2147483717" r:id="rId3"/>
  </p:sldMasterIdLst>
  <p:notesMasterIdLst>
    <p:notesMasterId r:id="rId25"/>
  </p:notesMasterIdLst>
  <p:sldIdLst>
    <p:sldId id="267" r:id="rId4"/>
    <p:sldId id="351" r:id="rId5"/>
    <p:sldId id="352" r:id="rId6"/>
    <p:sldId id="333" r:id="rId7"/>
    <p:sldId id="334" r:id="rId8"/>
    <p:sldId id="354" r:id="rId9"/>
    <p:sldId id="336" r:id="rId10"/>
    <p:sldId id="337" r:id="rId11"/>
    <p:sldId id="353" r:id="rId12"/>
    <p:sldId id="339" r:id="rId13"/>
    <p:sldId id="340" r:id="rId14"/>
    <p:sldId id="341" r:id="rId15"/>
    <p:sldId id="343" r:id="rId16"/>
    <p:sldId id="342" r:id="rId17"/>
    <p:sldId id="344" r:id="rId18"/>
    <p:sldId id="345" r:id="rId19"/>
    <p:sldId id="349" r:id="rId20"/>
    <p:sldId id="346" r:id="rId21"/>
    <p:sldId id="347" r:id="rId22"/>
    <p:sldId id="348" r:id="rId23"/>
    <p:sldId id="35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12" autoAdjust="0"/>
    <p:restoredTop sz="84720" autoAdjust="0"/>
  </p:normalViewPr>
  <p:slideViewPr>
    <p:cSldViewPr snapToGrid="0">
      <p:cViewPr varScale="1">
        <p:scale>
          <a:sx n="73" d="100"/>
          <a:sy n="73" d="100"/>
        </p:scale>
        <p:origin x="1061"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 Id="rId3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BB93C1-723B-4E3D-BAD2-F0A1D52A2660}"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B1847667-49D2-42AA-83BE-DB9538DE2B06}">
      <dgm:prSet phldrT="[Text]"/>
      <dgm:spPr/>
      <dgm:t>
        <a:bodyPr/>
        <a:lstStyle/>
        <a:p>
          <a:r>
            <a:rPr lang="en-US" dirty="0"/>
            <a:t>Jane’s Intelligence Unit</a:t>
          </a:r>
        </a:p>
      </dgm:t>
    </dgm:pt>
    <dgm:pt modelId="{A6BCCEBE-3FEF-4191-AD51-E768B04E3610}" type="parTrans" cxnId="{30819B5C-AF37-4731-B71B-7D2981BE5410}">
      <dgm:prSet/>
      <dgm:spPr/>
      <dgm:t>
        <a:bodyPr/>
        <a:lstStyle/>
        <a:p>
          <a:endParaRPr lang="en-US"/>
        </a:p>
      </dgm:t>
    </dgm:pt>
    <dgm:pt modelId="{F8A8B610-5D8A-4CD6-9828-85878C3E4847}" type="sibTrans" cxnId="{30819B5C-AF37-4731-B71B-7D2981BE5410}">
      <dgm:prSet/>
      <dgm:spPr/>
      <dgm:t>
        <a:bodyPr/>
        <a:lstStyle/>
        <a:p>
          <a:endParaRPr lang="en-US"/>
        </a:p>
      </dgm:t>
    </dgm:pt>
    <dgm:pt modelId="{803432D0-0589-48B2-9F06-B38968934578}">
      <dgm:prSet phldrT="[Text]"/>
      <dgm:spPr/>
      <dgm:t>
        <a:bodyPr/>
        <a:lstStyle/>
        <a:p>
          <a:endParaRPr lang="en-US" dirty="0"/>
        </a:p>
        <a:p>
          <a:r>
            <a:rPr lang="en-US" b="1" dirty="0"/>
            <a:t>Threat assessments</a:t>
          </a:r>
        </a:p>
      </dgm:t>
    </dgm:pt>
    <dgm:pt modelId="{2FE54F33-9CB9-4868-BD91-BF0A682B5368}" type="parTrans" cxnId="{4E8069DF-0638-46CD-A118-B4049E8A1D1A}">
      <dgm:prSet/>
      <dgm:spPr/>
      <dgm:t>
        <a:bodyPr/>
        <a:lstStyle/>
        <a:p>
          <a:endParaRPr lang="en-US"/>
        </a:p>
      </dgm:t>
    </dgm:pt>
    <dgm:pt modelId="{A27E5ED4-5D74-47E0-BF7C-8BC272E7BA85}" type="sibTrans" cxnId="{4E8069DF-0638-46CD-A118-B4049E8A1D1A}">
      <dgm:prSet/>
      <dgm:spPr/>
      <dgm:t>
        <a:bodyPr/>
        <a:lstStyle/>
        <a:p>
          <a:endParaRPr lang="en-US"/>
        </a:p>
      </dgm:t>
    </dgm:pt>
    <dgm:pt modelId="{E34B397F-2486-425D-B523-A0E50E615143}">
      <dgm:prSet phldrT="[Text]"/>
      <dgm:spPr/>
      <dgm:t>
        <a:bodyPr/>
        <a:lstStyle/>
        <a:p>
          <a:endParaRPr lang="en-US" dirty="0"/>
        </a:p>
        <a:p>
          <a:r>
            <a:rPr lang="en-US" b="1" dirty="0"/>
            <a:t>Horizon scanning</a:t>
          </a:r>
        </a:p>
      </dgm:t>
    </dgm:pt>
    <dgm:pt modelId="{B50BEB37-9FE7-49FA-99E0-8052C59668C1}" type="parTrans" cxnId="{CCAD6E3E-6D6F-41C4-90E7-C6FC21E1FD0F}">
      <dgm:prSet/>
      <dgm:spPr/>
      <dgm:t>
        <a:bodyPr/>
        <a:lstStyle/>
        <a:p>
          <a:endParaRPr lang="en-US"/>
        </a:p>
      </dgm:t>
    </dgm:pt>
    <dgm:pt modelId="{7347825E-DB34-475B-BD52-2DEE8C9CF1FE}" type="sibTrans" cxnId="{CCAD6E3E-6D6F-41C4-90E7-C6FC21E1FD0F}">
      <dgm:prSet/>
      <dgm:spPr/>
      <dgm:t>
        <a:bodyPr/>
        <a:lstStyle/>
        <a:p>
          <a:endParaRPr lang="en-US"/>
        </a:p>
      </dgm:t>
    </dgm:pt>
    <dgm:pt modelId="{7EBF2192-68F4-46F1-AD40-DD22754FD052}">
      <dgm:prSet phldrT="[Text]"/>
      <dgm:spPr/>
      <dgm:t>
        <a:bodyPr/>
        <a:lstStyle/>
        <a:p>
          <a:r>
            <a:rPr lang="en-US" b="1" dirty="0"/>
            <a:t>Analysis of military and security capabilities</a:t>
          </a:r>
        </a:p>
      </dgm:t>
    </dgm:pt>
    <dgm:pt modelId="{39B78F0C-2C8A-4CEC-9B39-C50CDD326FB7}" type="parTrans" cxnId="{0476776F-AF95-4E3E-87DD-B89577B9C801}">
      <dgm:prSet/>
      <dgm:spPr/>
      <dgm:t>
        <a:bodyPr/>
        <a:lstStyle/>
        <a:p>
          <a:endParaRPr lang="en-US"/>
        </a:p>
      </dgm:t>
    </dgm:pt>
    <dgm:pt modelId="{94C73A9F-D185-4C10-9405-C42493A9DDE4}" type="sibTrans" cxnId="{0476776F-AF95-4E3E-87DD-B89577B9C801}">
      <dgm:prSet/>
      <dgm:spPr/>
      <dgm:t>
        <a:bodyPr/>
        <a:lstStyle/>
        <a:p>
          <a:endParaRPr lang="en-US"/>
        </a:p>
      </dgm:t>
    </dgm:pt>
    <dgm:pt modelId="{907F2FF4-A281-41D1-9DD5-91C01AF31D3E}">
      <dgm:prSet phldrT="[Text]"/>
      <dgm:spPr>
        <a:solidFill>
          <a:schemeClr val="accent1"/>
        </a:solidFill>
      </dgm:spPr>
      <dgm:t>
        <a:bodyPr/>
        <a:lstStyle/>
        <a:p>
          <a:r>
            <a:rPr lang="en-US" b="1" dirty="0"/>
            <a:t>Training and intelligence support</a:t>
          </a:r>
        </a:p>
      </dgm:t>
    </dgm:pt>
    <dgm:pt modelId="{22693BAE-5D12-45CA-8824-37FA1ACD0F23}" type="parTrans" cxnId="{2807BC51-0ADC-45FB-A47F-1308234D8501}">
      <dgm:prSet/>
      <dgm:spPr/>
      <dgm:t>
        <a:bodyPr/>
        <a:lstStyle/>
        <a:p>
          <a:endParaRPr lang="en-US"/>
        </a:p>
      </dgm:t>
    </dgm:pt>
    <dgm:pt modelId="{3A035D19-C3B1-4690-892D-4650A033DFFD}" type="sibTrans" cxnId="{2807BC51-0ADC-45FB-A47F-1308234D8501}">
      <dgm:prSet/>
      <dgm:spPr/>
      <dgm:t>
        <a:bodyPr/>
        <a:lstStyle/>
        <a:p>
          <a:endParaRPr lang="en-US"/>
        </a:p>
      </dgm:t>
    </dgm:pt>
    <dgm:pt modelId="{A14784A8-D702-4FC4-96D2-E425C33AF17C}" type="pres">
      <dgm:prSet presAssocID="{3BBB93C1-723B-4E3D-BAD2-F0A1D52A2660}" presName="diagram" presStyleCnt="0">
        <dgm:presLayoutVars>
          <dgm:chMax val="1"/>
          <dgm:dir/>
          <dgm:animLvl val="ctr"/>
          <dgm:resizeHandles val="exact"/>
        </dgm:presLayoutVars>
      </dgm:prSet>
      <dgm:spPr/>
    </dgm:pt>
    <dgm:pt modelId="{846B36D1-79B6-49C7-82E8-377B666EEAE3}" type="pres">
      <dgm:prSet presAssocID="{3BBB93C1-723B-4E3D-BAD2-F0A1D52A2660}" presName="matrix" presStyleCnt="0"/>
      <dgm:spPr/>
    </dgm:pt>
    <dgm:pt modelId="{48A1C37E-1BE5-4FFA-A23B-063E5064F6AC}" type="pres">
      <dgm:prSet presAssocID="{3BBB93C1-723B-4E3D-BAD2-F0A1D52A2660}" presName="tile1" presStyleLbl="node1" presStyleIdx="0" presStyleCnt="4" custLinFactNeighborX="-3170" custLinFactNeighborY="-3704"/>
      <dgm:spPr/>
    </dgm:pt>
    <dgm:pt modelId="{7FF03613-B80A-4190-A454-8173CF8B6150}" type="pres">
      <dgm:prSet presAssocID="{3BBB93C1-723B-4E3D-BAD2-F0A1D52A2660}" presName="tile1text" presStyleLbl="node1" presStyleIdx="0" presStyleCnt="4">
        <dgm:presLayoutVars>
          <dgm:chMax val="0"/>
          <dgm:chPref val="0"/>
          <dgm:bulletEnabled val="1"/>
        </dgm:presLayoutVars>
      </dgm:prSet>
      <dgm:spPr/>
    </dgm:pt>
    <dgm:pt modelId="{06AEF0D8-8E4F-4375-9CA1-0C15F62C6B5C}" type="pres">
      <dgm:prSet presAssocID="{3BBB93C1-723B-4E3D-BAD2-F0A1D52A2660}" presName="tile2" presStyleLbl="node1" presStyleIdx="1" presStyleCnt="4" custLinFactNeighborX="2500"/>
      <dgm:spPr/>
    </dgm:pt>
    <dgm:pt modelId="{63AB13C8-BE68-478F-9316-F05E58E4EFCB}" type="pres">
      <dgm:prSet presAssocID="{3BBB93C1-723B-4E3D-BAD2-F0A1D52A2660}" presName="tile2text" presStyleLbl="node1" presStyleIdx="1" presStyleCnt="4">
        <dgm:presLayoutVars>
          <dgm:chMax val="0"/>
          <dgm:chPref val="0"/>
          <dgm:bulletEnabled val="1"/>
        </dgm:presLayoutVars>
      </dgm:prSet>
      <dgm:spPr/>
    </dgm:pt>
    <dgm:pt modelId="{9C663C5F-9E37-4D78-A318-DA253F36C79E}" type="pres">
      <dgm:prSet presAssocID="{3BBB93C1-723B-4E3D-BAD2-F0A1D52A2660}" presName="tile3" presStyleLbl="node1" presStyleIdx="2" presStyleCnt="4"/>
      <dgm:spPr/>
    </dgm:pt>
    <dgm:pt modelId="{B857E7D6-4A37-4BF0-8DB0-D2AB0561F924}" type="pres">
      <dgm:prSet presAssocID="{3BBB93C1-723B-4E3D-BAD2-F0A1D52A2660}" presName="tile3text" presStyleLbl="node1" presStyleIdx="2" presStyleCnt="4">
        <dgm:presLayoutVars>
          <dgm:chMax val="0"/>
          <dgm:chPref val="0"/>
          <dgm:bulletEnabled val="1"/>
        </dgm:presLayoutVars>
      </dgm:prSet>
      <dgm:spPr/>
    </dgm:pt>
    <dgm:pt modelId="{68E457D4-859E-42A9-AA7C-BD2B70AFE1D7}" type="pres">
      <dgm:prSet presAssocID="{3BBB93C1-723B-4E3D-BAD2-F0A1D52A2660}" presName="tile4" presStyleLbl="node1" presStyleIdx="3" presStyleCnt="4"/>
      <dgm:spPr/>
    </dgm:pt>
    <dgm:pt modelId="{C3D67701-C4AE-410B-9FD0-9633A2B5DEC1}" type="pres">
      <dgm:prSet presAssocID="{3BBB93C1-723B-4E3D-BAD2-F0A1D52A2660}" presName="tile4text" presStyleLbl="node1" presStyleIdx="3" presStyleCnt="4">
        <dgm:presLayoutVars>
          <dgm:chMax val="0"/>
          <dgm:chPref val="0"/>
          <dgm:bulletEnabled val="1"/>
        </dgm:presLayoutVars>
      </dgm:prSet>
      <dgm:spPr/>
    </dgm:pt>
    <dgm:pt modelId="{3BA8E532-0A8E-4998-A48B-6266D6DD6D84}" type="pres">
      <dgm:prSet presAssocID="{3BBB93C1-723B-4E3D-BAD2-F0A1D52A2660}" presName="centerTile" presStyleLbl="fgShp" presStyleIdx="0" presStyleCnt="1">
        <dgm:presLayoutVars>
          <dgm:chMax val="0"/>
          <dgm:chPref val="0"/>
        </dgm:presLayoutVars>
      </dgm:prSet>
      <dgm:spPr/>
    </dgm:pt>
  </dgm:ptLst>
  <dgm:cxnLst>
    <dgm:cxn modelId="{F41D4407-5B59-4EEE-8FA7-3ED698B95454}" type="presOf" srcId="{7EBF2192-68F4-46F1-AD40-DD22754FD052}" destId="{9C663C5F-9E37-4D78-A318-DA253F36C79E}" srcOrd="0" destOrd="0" presId="urn:microsoft.com/office/officeart/2005/8/layout/matrix1"/>
    <dgm:cxn modelId="{FDE70E12-4AE7-4FE4-9AC4-7A454C9F31E1}" type="presOf" srcId="{803432D0-0589-48B2-9F06-B38968934578}" destId="{7FF03613-B80A-4190-A454-8173CF8B6150}" srcOrd="1" destOrd="0" presId="urn:microsoft.com/office/officeart/2005/8/layout/matrix1"/>
    <dgm:cxn modelId="{A58F4B18-667B-41FA-98EA-5C9655AA6A55}" type="presOf" srcId="{907F2FF4-A281-41D1-9DD5-91C01AF31D3E}" destId="{68E457D4-859E-42A9-AA7C-BD2B70AFE1D7}" srcOrd="0" destOrd="0" presId="urn:microsoft.com/office/officeart/2005/8/layout/matrix1"/>
    <dgm:cxn modelId="{CCAD6E3E-6D6F-41C4-90E7-C6FC21E1FD0F}" srcId="{B1847667-49D2-42AA-83BE-DB9538DE2B06}" destId="{E34B397F-2486-425D-B523-A0E50E615143}" srcOrd="1" destOrd="0" parTransId="{B50BEB37-9FE7-49FA-99E0-8052C59668C1}" sibTransId="{7347825E-DB34-475B-BD52-2DEE8C9CF1FE}"/>
    <dgm:cxn modelId="{30819B5C-AF37-4731-B71B-7D2981BE5410}" srcId="{3BBB93C1-723B-4E3D-BAD2-F0A1D52A2660}" destId="{B1847667-49D2-42AA-83BE-DB9538DE2B06}" srcOrd="0" destOrd="0" parTransId="{A6BCCEBE-3FEF-4191-AD51-E768B04E3610}" sibTransId="{F8A8B610-5D8A-4CD6-9828-85878C3E4847}"/>
    <dgm:cxn modelId="{0476776F-AF95-4E3E-87DD-B89577B9C801}" srcId="{B1847667-49D2-42AA-83BE-DB9538DE2B06}" destId="{7EBF2192-68F4-46F1-AD40-DD22754FD052}" srcOrd="2" destOrd="0" parTransId="{39B78F0C-2C8A-4CEC-9B39-C50CDD326FB7}" sibTransId="{94C73A9F-D185-4C10-9405-C42493A9DDE4}"/>
    <dgm:cxn modelId="{2807BC51-0ADC-45FB-A47F-1308234D8501}" srcId="{B1847667-49D2-42AA-83BE-DB9538DE2B06}" destId="{907F2FF4-A281-41D1-9DD5-91C01AF31D3E}" srcOrd="3" destOrd="0" parTransId="{22693BAE-5D12-45CA-8824-37FA1ACD0F23}" sibTransId="{3A035D19-C3B1-4690-892D-4650A033DFFD}"/>
    <dgm:cxn modelId="{C28E4389-EAA8-4F3C-964D-5CEA0950B404}" type="presOf" srcId="{803432D0-0589-48B2-9F06-B38968934578}" destId="{48A1C37E-1BE5-4FFA-A23B-063E5064F6AC}" srcOrd="0" destOrd="0" presId="urn:microsoft.com/office/officeart/2005/8/layout/matrix1"/>
    <dgm:cxn modelId="{CC64309B-D7FA-47EB-A561-F1D89A0AF275}" type="presOf" srcId="{E34B397F-2486-425D-B523-A0E50E615143}" destId="{06AEF0D8-8E4F-4375-9CA1-0C15F62C6B5C}" srcOrd="0" destOrd="0" presId="urn:microsoft.com/office/officeart/2005/8/layout/matrix1"/>
    <dgm:cxn modelId="{01DB93A8-7B41-4DB5-B89A-0BC9B0068AC7}" type="presOf" srcId="{E34B397F-2486-425D-B523-A0E50E615143}" destId="{63AB13C8-BE68-478F-9316-F05E58E4EFCB}" srcOrd="1" destOrd="0" presId="urn:microsoft.com/office/officeart/2005/8/layout/matrix1"/>
    <dgm:cxn modelId="{8FC7B8AF-23CE-4100-A701-363D44E2AEDA}" type="presOf" srcId="{907F2FF4-A281-41D1-9DD5-91C01AF31D3E}" destId="{C3D67701-C4AE-410B-9FD0-9633A2B5DEC1}" srcOrd="1" destOrd="0" presId="urn:microsoft.com/office/officeart/2005/8/layout/matrix1"/>
    <dgm:cxn modelId="{3A61E5D1-0EE8-42CE-8D0E-194A28EB2187}" type="presOf" srcId="{B1847667-49D2-42AA-83BE-DB9538DE2B06}" destId="{3BA8E532-0A8E-4998-A48B-6266D6DD6D84}" srcOrd="0" destOrd="0" presId="urn:microsoft.com/office/officeart/2005/8/layout/matrix1"/>
    <dgm:cxn modelId="{4E8069DF-0638-46CD-A118-B4049E8A1D1A}" srcId="{B1847667-49D2-42AA-83BE-DB9538DE2B06}" destId="{803432D0-0589-48B2-9F06-B38968934578}" srcOrd="0" destOrd="0" parTransId="{2FE54F33-9CB9-4868-BD91-BF0A682B5368}" sibTransId="{A27E5ED4-5D74-47E0-BF7C-8BC272E7BA85}"/>
    <dgm:cxn modelId="{B6BD31E6-CEF7-417B-95B3-2805D4AA03F4}" type="presOf" srcId="{7EBF2192-68F4-46F1-AD40-DD22754FD052}" destId="{B857E7D6-4A37-4BF0-8DB0-D2AB0561F924}" srcOrd="1" destOrd="0" presId="urn:microsoft.com/office/officeart/2005/8/layout/matrix1"/>
    <dgm:cxn modelId="{15EFA2E6-3C13-44A1-8F8B-9FC1CA775F24}" type="presOf" srcId="{3BBB93C1-723B-4E3D-BAD2-F0A1D52A2660}" destId="{A14784A8-D702-4FC4-96D2-E425C33AF17C}" srcOrd="0" destOrd="0" presId="urn:microsoft.com/office/officeart/2005/8/layout/matrix1"/>
    <dgm:cxn modelId="{F164BA26-F47A-4FFF-96B9-69D7C458093E}" type="presParOf" srcId="{A14784A8-D702-4FC4-96D2-E425C33AF17C}" destId="{846B36D1-79B6-49C7-82E8-377B666EEAE3}" srcOrd="0" destOrd="0" presId="urn:microsoft.com/office/officeart/2005/8/layout/matrix1"/>
    <dgm:cxn modelId="{7694408C-CC43-44FD-9042-9484A1761D79}" type="presParOf" srcId="{846B36D1-79B6-49C7-82E8-377B666EEAE3}" destId="{48A1C37E-1BE5-4FFA-A23B-063E5064F6AC}" srcOrd="0" destOrd="0" presId="urn:microsoft.com/office/officeart/2005/8/layout/matrix1"/>
    <dgm:cxn modelId="{00329D72-4AFB-47C1-AB58-68E187380D54}" type="presParOf" srcId="{846B36D1-79B6-49C7-82E8-377B666EEAE3}" destId="{7FF03613-B80A-4190-A454-8173CF8B6150}" srcOrd="1" destOrd="0" presId="urn:microsoft.com/office/officeart/2005/8/layout/matrix1"/>
    <dgm:cxn modelId="{C185F958-5245-4A42-8ACF-81ED62C10E33}" type="presParOf" srcId="{846B36D1-79B6-49C7-82E8-377B666EEAE3}" destId="{06AEF0D8-8E4F-4375-9CA1-0C15F62C6B5C}" srcOrd="2" destOrd="0" presId="urn:microsoft.com/office/officeart/2005/8/layout/matrix1"/>
    <dgm:cxn modelId="{7873EBD6-DB2F-47F3-91D8-FF32E54F6710}" type="presParOf" srcId="{846B36D1-79B6-49C7-82E8-377B666EEAE3}" destId="{63AB13C8-BE68-478F-9316-F05E58E4EFCB}" srcOrd="3" destOrd="0" presId="urn:microsoft.com/office/officeart/2005/8/layout/matrix1"/>
    <dgm:cxn modelId="{845EB880-ECD0-49C8-9FB1-15BDB1DD4DA9}" type="presParOf" srcId="{846B36D1-79B6-49C7-82E8-377B666EEAE3}" destId="{9C663C5F-9E37-4D78-A318-DA253F36C79E}" srcOrd="4" destOrd="0" presId="urn:microsoft.com/office/officeart/2005/8/layout/matrix1"/>
    <dgm:cxn modelId="{83BA7FCF-3517-470F-BCEA-2E0F61E5D446}" type="presParOf" srcId="{846B36D1-79B6-49C7-82E8-377B666EEAE3}" destId="{B857E7D6-4A37-4BF0-8DB0-D2AB0561F924}" srcOrd="5" destOrd="0" presId="urn:microsoft.com/office/officeart/2005/8/layout/matrix1"/>
    <dgm:cxn modelId="{69176F58-A0FC-4E0C-939F-2BC5E6DC2ADD}" type="presParOf" srcId="{846B36D1-79B6-49C7-82E8-377B666EEAE3}" destId="{68E457D4-859E-42A9-AA7C-BD2B70AFE1D7}" srcOrd="6" destOrd="0" presId="urn:microsoft.com/office/officeart/2005/8/layout/matrix1"/>
    <dgm:cxn modelId="{3A79AA14-6723-4B9B-ADF8-79C4AF3E4912}" type="presParOf" srcId="{846B36D1-79B6-49C7-82E8-377B666EEAE3}" destId="{C3D67701-C4AE-410B-9FD0-9633A2B5DEC1}" srcOrd="7" destOrd="0" presId="urn:microsoft.com/office/officeart/2005/8/layout/matrix1"/>
    <dgm:cxn modelId="{A4EECB41-0730-4694-BCE1-25C32A5D14C1}" type="presParOf" srcId="{A14784A8-D702-4FC4-96D2-E425C33AF17C}" destId="{3BA8E532-0A8E-4998-A48B-6266D6DD6D84}"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A1C37E-1BE5-4FFA-A23B-063E5064F6AC}">
      <dsp:nvSpPr>
        <dsp:cNvPr id="0" name=""/>
        <dsp:cNvSpPr/>
      </dsp:nvSpPr>
      <dsp:spPr>
        <a:xfrm rot="16200000">
          <a:off x="884464" y="-884464"/>
          <a:ext cx="2351314" cy="4120243"/>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US" sz="2400" kern="1200" dirty="0"/>
        </a:p>
        <a:p>
          <a:pPr marL="0" lvl="0" indent="0" algn="ctr" defTabSz="1066800">
            <a:lnSpc>
              <a:spcPct val="90000"/>
            </a:lnSpc>
            <a:spcBef>
              <a:spcPct val="0"/>
            </a:spcBef>
            <a:spcAft>
              <a:spcPct val="35000"/>
            </a:spcAft>
            <a:buNone/>
          </a:pPr>
          <a:r>
            <a:rPr lang="en-US" sz="2400" b="1" kern="1200" dirty="0"/>
            <a:t>Threat assessments</a:t>
          </a:r>
        </a:p>
      </dsp:txBody>
      <dsp:txXfrm rot="5400000">
        <a:off x="-1" y="1"/>
        <a:ext cx="4120243" cy="1763485"/>
      </dsp:txXfrm>
    </dsp:sp>
    <dsp:sp modelId="{06AEF0D8-8E4F-4375-9CA1-0C15F62C6B5C}">
      <dsp:nvSpPr>
        <dsp:cNvPr id="0" name=""/>
        <dsp:cNvSpPr/>
      </dsp:nvSpPr>
      <dsp:spPr>
        <a:xfrm>
          <a:off x="4120243" y="0"/>
          <a:ext cx="4120243" cy="2351314"/>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US" sz="2400" kern="1200" dirty="0"/>
        </a:p>
        <a:p>
          <a:pPr marL="0" lvl="0" indent="0" algn="ctr" defTabSz="1066800">
            <a:lnSpc>
              <a:spcPct val="90000"/>
            </a:lnSpc>
            <a:spcBef>
              <a:spcPct val="0"/>
            </a:spcBef>
            <a:spcAft>
              <a:spcPct val="35000"/>
            </a:spcAft>
            <a:buNone/>
          </a:pPr>
          <a:r>
            <a:rPr lang="en-US" sz="2400" b="1" kern="1200" dirty="0"/>
            <a:t>Horizon scanning</a:t>
          </a:r>
        </a:p>
      </dsp:txBody>
      <dsp:txXfrm>
        <a:off x="4120243" y="0"/>
        <a:ext cx="4120243" cy="1763485"/>
      </dsp:txXfrm>
    </dsp:sp>
    <dsp:sp modelId="{9C663C5F-9E37-4D78-A318-DA253F36C79E}">
      <dsp:nvSpPr>
        <dsp:cNvPr id="0" name=""/>
        <dsp:cNvSpPr/>
      </dsp:nvSpPr>
      <dsp:spPr>
        <a:xfrm rot="10800000">
          <a:off x="0" y="2351314"/>
          <a:ext cx="4120243" cy="2351314"/>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Analysis of military and security capabilities</a:t>
          </a:r>
        </a:p>
      </dsp:txBody>
      <dsp:txXfrm rot="10800000">
        <a:off x="0" y="2939143"/>
        <a:ext cx="4120243" cy="1763485"/>
      </dsp:txXfrm>
    </dsp:sp>
    <dsp:sp modelId="{68E457D4-859E-42A9-AA7C-BD2B70AFE1D7}">
      <dsp:nvSpPr>
        <dsp:cNvPr id="0" name=""/>
        <dsp:cNvSpPr/>
      </dsp:nvSpPr>
      <dsp:spPr>
        <a:xfrm rot="5400000">
          <a:off x="5004707" y="1466850"/>
          <a:ext cx="2351314" cy="4120243"/>
        </a:xfrm>
        <a:prstGeom prst="round1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Training and intelligence support</a:t>
          </a:r>
        </a:p>
      </dsp:txBody>
      <dsp:txXfrm rot="-5400000">
        <a:off x="4120242" y="2939143"/>
        <a:ext cx="4120243" cy="1763485"/>
      </dsp:txXfrm>
    </dsp:sp>
    <dsp:sp modelId="{3BA8E532-0A8E-4998-A48B-6266D6DD6D84}">
      <dsp:nvSpPr>
        <dsp:cNvPr id="0" name=""/>
        <dsp:cNvSpPr/>
      </dsp:nvSpPr>
      <dsp:spPr>
        <a:xfrm>
          <a:off x="2884170" y="1763485"/>
          <a:ext cx="2472145" cy="1175657"/>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Jane’s Intelligence Unit</a:t>
          </a:r>
        </a:p>
      </dsp:txBody>
      <dsp:txXfrm>
        <a:off x="2941561" y="1820876"/>
        <a:ext cx="2357363" cy="1060875"/>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B1931-B866-4A19-9CB3-2DEA501B4313}" type="datetimeFigureOut">
              <a:rPr lang="en-US" smtClean="0"/>
              <a:t>6/24/2019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044478-CBFF-426C-9A4B-BEFA38D1ACED}" type="slidenum">
              <a:rPr lang="en-US" smtClean="0"/>
              <a:t>‹#›</a:t>
            </a:fld>
            <a:endParaRPr lang="en-US"/>
          </a:p>
        </p:txBody>
      </p:sp>
    </p:spTree>
    <p:extLst>
      <p:ext uri="{BB962C8B-B14F-4D97-AF65-F5344CB8AC3E}">
        <p14:creationId xmlns:p14="http://schemas.microsoft.com/office/powerpoint/2010/main" val="2850379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044478-CBFF-426C-9A4B-BEFA38D1ACED}" type="slidenum">
              <a:rPr lang="en-US" smtClean="0"/>
              <a:t>1</a:t>
            </a:fld>
            <a:endParaRPr lang="en-US"/>
          </a:p>
        </p:txBody>
      </p:sp>
    </p:spTree>
    <p:extLst>
      <p:ext uri="{BB962C8B-B14F-4D97-AF65-F5344CB8AC3E}">
        <p14:creationId xmlns:p14="http://schemas.microsoft.com/office/powerpoint/2010/main" val="3878340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Diponegoro</a:t>
            </a:r>
            <a:r>
              <a:rPr lang="en-GB" dirty="0"/>
              <a:t> jihad – reference to Java War in the 1820s, where Javanese Muslims mounted a rebellion against Dutch colonial forces.</a:t>
            </a:r>
          </a:p>
          <a:p>
            <a:endParaRPr lang="en-GB" dirty="0"/>
          </a:p>
          <a:p>
            <a:r>
              <a:rPr lang="en-GB" dirty="0"/>
              <a:t>State terrorism – underlined what the power of the state has done to Muslims in the past.</a:t>
            </a:r>
          </a:p>
          <a:p>
            <a:endParaRPr lang="en-GB" dirty="0"/>
          </a:p>
          <a:p>
            <a:r>
              <a:rPr lang="en-GB" dirty="0" err="1"/>
              <a:t>Syamina</a:t>
            </a:r>
            <a:r>
              <a:rPr lang="en-GB" dirty="0"/>
              <a:t> – harkening back to so-called glory days of jihad, when Muslims controlled </a:t>
            </a:r>
            <a:r>
              <a:rPr lang="en-GB" dirty="0" err="1"/>
              <a:t>Andalucia</a:t>
            </a:r>
            <a:r>
              <a:rPr lang="en-GB" dirty="0"/>
              <a:t> in modern day Spain.</a:t>
            </a:r>
          </a:p>
        </p:txBody>
      </p:sp>
      <p:sp>
        <p:nvSpPr>
          <p:cNvPr id="4" name="Slide Number Placeholder 3"/>
          <p:cNvSpPr>
            <a:spLocks noGrp="1"/>
          </p:cNvSpPr>
          <p:nvPr>
            <p:ph type="sldNum" sz="quarter" idx="10"/>
          </p:nvPr>
        </p:nvSpPr>
        <p:spPr/>
        <p:txBody>
          <a:bodyPr/>
          <a:lstStyle/>
          <a:p>
            <a:fld id="{1A044478-CBFF-426C-9A4B-BEFA38D1ACED}" type="slidenum">
              <a:rPr lang="en-US" smtClean="0"/>
              <a:t>16</a:t>
            </a:fld>
            <a:endParaRPr lang="en-US"/>
          </a:p>
        </p:txBody>
      </p:sp>
    </p:spTree>
    <p:extLst>
      <p:ext uri="{BB962C8B-B14F-4D97-AF65-F5344CB8AC3E}">
        <p14:creationId xmlns:p14="http://schemas.microsoft.com/office/powerpoint/2010/main" val="35493939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858"/>
            <a:ext cx="12204192" cy="6864858"/>
          </a:xfrm>
          <a:prstGeom prst="rect">
            <a:avLst/>
          </a:prstGeom>
        </p:spPr>
      </p:pic>
      <p:sp>
        <p:nvSpPr>
          <p:cNvPr id="2" name="Title 1"/>
          <p:cNvSpPr>
            <a:spLocks noGrp="1"/>
          </p:cNvSpPr>
          <p:nvPr>
            <p:ph type="ctrTitle"/>
          </p:nvPr>
        </p:nvSpPr>
        <p:spPr>
          <a:xfrm>
            <a:off x="1331919" y="2712605"/>
            <a:ext cx="7315200" cy="676980"/>
          </a:xfrm>
        </p:spPr>
        <p:txBody>
          <a:bodyPr wrap="square" anchor="b">
            <a:spAutoFit/>
          </a:bodyPr>
          <a:lstStyle>
            <a:lvl1pPr algn="l">
              <a:defRPr sz="4399">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1331919" y="3586463"/>
            <a:ext cx="7315200" cy="246221"/>
          </a:xfrm>
        </p:spPr>
        <p:txBody>
          <a:bodyPr wrap="square">
            <a:spAutoFit/>
          </a:bodyPr>
          <a:lstStyle>
            <a:lvl1pPr marL="0" indent="0" algn="l">
              <a:buNone/>
              <a:defRPr sz="1600">
                <a:solidFill>
                  <a:schemeClr val="accent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en-US" dirty="0"/>
          </a:p>
        </p:txBody>
      </p:sp>
      <p:sp>
        <p:nvSpPr>
          <p:cNvPr id="11" name="TextBox 10"/>
          <p:cNvSpPr txBox="1"/>
          <p:nvPr userDrawn="1"/>
        </p:nvSpPr>
        <p:spPr>
          <a:xfrm>
            <a:off x="483477" y="6621522"/>
            <a:ext cx="1899064" cy="184666"/>
          </a:xfrm>
          <a:prstGeom prst="rect">
            <a:avLst/>
          </a:prstGeom>
          <a:noFill/>
        </p:spPr>
        <p:txBody>
          <a:bodyPr wrap="none" lIns="0" rIns="0" rtlCol="0">
            <a:spAutoFit/>
          </a:bodyPr>
          <a:lstStyle/>
          <a:p>
            <a:r>
              <a:rPr lang="en-US" sz="600" dirty="0">
                <a:solidFill>
                  <a:schemeClr val="tx2"/>
                </a:solidFill>
              </a:rPr>
              <a:t>Confidential. © 2017 IHS </a:t>
            </a:r>
            <a:r>
              <a:rPr lang="en-US" sz="600" dirty="0" err="1">
                <a:solidFill>
                  <a:schemeClr val="tx2"/>
                </a:solidFill>
              </a:rPr>
              <a:t>Markit</a:t>
            </a:r>
            <a:r>
              <a:rPr lang="en-US" sz="600" baseline="30000" dirty="0" err="1">
                <a:solidFill>
                  <a:schemeClr val="tx2"/>
                </a:solidFill>
              </a:rPr>
              <a:t>TM</a:t>
            </a:r>
            <a:r>
              <a:rPr lang="en-US" sz="600" dirty="0">
                <a:solidFill>
                  <a:schemeClr val="tx2"/>
                </a:solidFill>
              </a:rPr>
              <a:t>. All Rights Reserved.</a:t>
            </a:r>
          </a:p>
        </p:txBody>
      </p:sp>
      <p:sp>
        <p:nvSpPr>
          <p:cNvPr id="6" name="Text Placeholder 5"/>
          <p:cNvSpPr>
            <a:spLocks noGrp="1"/>
          </p:cNvSpPr>
          <p:nvPr>
            <p:ph type="body" sz="quarter" idx="11"/>
          </p:nvPr>
        </p:nvSpPr>
        <p:spPr>
          <a:xfrm>
            <a:off x="1331917" y="3918160"/>
            <a:ext cx="4550833" cy="184666"/>
          </a:xfrm>
        </p:spPr>
        <p:txBody>
          <a:bodyPr>
            <a:spAutoFit/>
          </a:bodyPr>
          <a:lstStyle>
            <a:lvl1pPr marL="0" indent="0">
              <a:buNone/>
              <a:defRPr sz="1200"/>
            </a:lvl1pPr>
          </a:lstStyle>
          <a:p>
            <a:pPr lvl="0"/>
            <a:r>
              <a:rPr lang="en-US"/>
              <a:t>Edit Master text styles</a:t>
            </a:r>
          </a:p>
        </p:txBody>
      </p:sp>
      <p:pic>
        <p:nvPicPr>
          <p:cNvPr id="9" name="Picture 8" descr="JANES_Logo_H_prf_clr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8192" y="723499"/>
            <a:ext cx="1899064" cy="712926"/>
          </a:xfrm>
          <a:prstGeom prst="rect">
            <a:avLst/>
          </a:prstGeom>
        </p:spPr>
      </p:pic>
    </p:spTree>
    <p:extLst>
      <p:ext uri="{BB962C8B-B14F-4D97-AF65-F5344CB8AC3E}">
        <p14:creationId xmlns:p14="http://schemas.microsoft.com/office/powerpoint/2010/main" val="942856236"/>
      </p:ext>
    </p:extLst>
  </p:cSld>
  <p:clrMapOvr>
    <a:masterClrMapping/>
  </p:clrMapOvr>
  <p:extLst mod="1">
    <p:ext uri="{DCECCB84-F9BA-43D5-87BE-67443E8EF086}">
      <p15:sldGuideLst xmlns:p15="http://schemas.microsoft.com/office/powerpoint/2012/main">
        <p15:guide id="1" pos="80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5611" y="1755648"/>
            <a:ext cx="5470575" cy="244800"/>
          </a:xfrm>
        </p:spPr>
        <p:txBody>
          <a:bodyPr wrap="square" anchor="t" anchorCtr="0">
            <a:spAutoFit/>
          </a:bodyPr>
          <a:lstStyle>
            <a:lvl1pPr marL="0" indent="0">
              <a:buNone/>
              <a:defRPr sz="16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475613" y="2276475"/>
            <a:ext cx="5470575" cy="3816351"/>
          </a:xfrm>
        </p:spPr>
        <p:txBody>
          <a:bodyPr/>
          <a:lstStyle/>
          <a:p>
            <a:pPr lvl="0"/>
            <a:r>
              <a:rPr lang="en-US"/>
              <a:t>Edit Master text styles</a:t>
            </a:r>
          </a:p>
          <a:p>
            <a:pPr lvl="1"/>
            <a:r>
              <a:rPr lang="en-US"/>
              <a:t>Second level</a:t>
            </a:r>
          </a:p>
          <a:p>
            <a:pPr lvl="2"/>
            <a:r>
              <a:rPr lang="en-US"/>
              <a:t>Third level</a:t>
            </a:r>
          </a:p>
        </p:txBody>
      </p:sp>
      <p:sp>
        <p:nvSpPr>
          <p:cNvPr id="9" name="Slide Number Placeholder 8"/>
          <p:cNvSpPr>
            <a:spLocks noGrp="1"/>
          </p:cNvSpPr>
          <p:nvPr>
            <p:ph type="sldNum" sz="quarter" idx="12"/>
          </p:nvPr>
        </p:nvSpPr>
        <p:spPr/>
        <p:txBody>
          <a:bodyPr/>
          <a:lstStyle/>
          <a:p>
            <a:fld id="{4704619B-9823-F845-874B-2390AC991BC7}" type="slidenum">
              <a:rPr lang="en-US" smtClean="0"/>
              <a:t>‹#›</a:t>
            </a:fld>
            <a:endParaRPr lang="en-US"/>
          </a:p>
        </p:txBody>
      </p:sp>
      <p:sp>
        <p:nvSpPr>
          <p:cNvPr id="8" name="Chart Placeholder 7"/>
          <p:cNvSpPr>
            <a:spLocks noGrp="1"/>
          </p:cNvSpPr>
          <p:nvPr>
            <p:ph type="chart" sz="quarter" idx="13"/>
          </p:nvPr>
        </p:nvSpPr>
        <p:spPr>
          <a:xfrm>
            <a:off x="6240538" y="962025"/>
            <a:ext cx="5470575" cy="5130800"/>
          </a:xfrm>
        </p:spPr>
        <p:txBody>
          <a:bodyPr/>
          <a:lstStyle>
            <a:lvl1pPr marL="0" indent="0">
              <a:buNone/>
              <a:defRPr cap="all" baseline="0"/>
            </a:lvl1pPr>
          </a:lstStyle>
          <a:p>
            <a:r>
              <a:rPr lang="en-US"/>
              <a:t>Click icon to add chart</a:t>
            </a:r>
            <a:endParaRPr lang="en-US" dirty="0"/>
          </a:p>
        </p:txBody>
      </p:sp>
      <p:sp>
        <p:nvSpPr>
          <p:cNvPr id="7" name="Title 1"/>
          <p:cNvSpPr>
            <a:spLocks noGrp="1"/>
          </p:cNvSpPr>
          <p:nvPr>
            <p:ph type="title"/>
          </p:nvPr>
        </p:nvSpPr>
        <p:spPr>
          <a:xfrm>
            <a:off x="480888" y="961012"/>
            <a:ext cx="5470687" cy="370800"/>
          </a:xfrm>
        </p:spPr>
        <p:txBody>
          <a:bodyPr/>
          <a:lstStyle/>
          <a:p>
            <a:r>
              <a:rPr lang="en-US"/>
              <a:t>Click to edit Master title style</a:t>
            </a:r>
            <a:endParaRPr lang="en-US" dirty="0"/>
          </a:p>
        </p:txBody>
      </p:sp>
    </p:spTree>
    <p:extLst>
      <p:ext uri="{BB962C8B-B14F-4D97-AF65-F5344CB8AC3E}">
        <p14:creationId xmlns:p14="http://schemas.microsoft.com/office/powerpoint/2010/main" val="2400464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Char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704619B-9823-F845-874B-2390AC991BC7}" type="slidenum">
              <a:rPr lang="en-US" smtClean="0"/>
              <a:t>‹#›</a:t>
            </a:fld>
            <a:endParaRPr lang="en-US"/>
          </a:p>
        </p:txBody>
      </p:sp>
      <p:sp>
        <p:nvSpPr>
          <p:cNvPr id="8" name="Text Placeholder 7"/>
          <p:cNvSpPr>
            <a:spLocks noGrp="1"/>
          </p:cNvSpPr>
          <p:nvPr>
            <p:ph type="body" sz="quarter" idx="13"/>
          </p:nvPr>
        </p:nvSpPr>
        <p:spPr>
          <a:xfrm>
            <a:off x="470338" y="1389887"/>
            <a:ext cx="11240776" cy="244800"/>
          </a:xfrm>
        </p:spPr>
        <p:txBody>
          <a:bodyPr wrap="square">
            <a:spAutoFit/>
          </a:bodyPr>
          <a:lstStyle>
            <a:lvl1pPr marL="0" indent="0">
              <a:lnSpc>
                <a:spcPct val="100000"/>
              </a:lnSpc>
              <a:buNone/>
              <a:defRPr sz="1600"/>
            </a:lvl1pPr>
          </a:lstStyle>
          <a:p>
            <a:pPr lvl="0"/>
            <a:r>
              <a:rPr lang="en-US"/>
              <a:t>Edit Master text styles</a:t>
            </a:r>
          </a:p>
        </p:txBody>
      </p:sp>
      <p:sp>
        <p:nvSpPr>
          <p:cNvPr id="7" name="Chart Placeholder 7"/>
          <p:cNvSpPr>
            <a:spLocks noGrp="1"/>
          </p:cNvSpPr>
          <p:nvPr>
            <p:ph type="chart" sz="quarter" idx="14"/>
          </p:nvPr>
        </p:nvSpPr>
        <p:spPr>
          <a:xfrm>
            <a:off x="480888" y="1916113"/>
            <a:ext cx="11230225" cy="4176712"/>
          </a:xfrm>
        </p:spPr>
        <p:txBody>
          <a:bodyPr/>
          <a:lstStyle>
            <a:lvl1pPr marL="0" indent="0">
              <a:buNone/>
              <a:defRPr cap="all" baseline="0"/>
            </a:lvl1pPr>
          </a:lstStyle>
          <a:p>
            <a:r>
              <a:rPr lang="en-US"/>
              <a:t>Click icon to add chart</a:t>
            </a:r>
            <a:endParaRPr lang="en-US" dirty="0"/>
          </a:p>
        </p:txBody>
      </p:sp>
      <p:sp>
        <p:nvSpPr>
          <p:cNvPr id="14" name="Title 1"/>
          <p:cNvSpPr>
            <a:spLocks noGrp="1"/>
          </p:cNvSpPr>
          <p:nvPr>
            <p:ph type="title"/>
          </p:nvPr>
        </p:nvSpPr>
        <p:spPr>
          <a:xfrm>
            <a:off x="480888" y="961012"/>
            <a:ext cx="11230225" cy="370800"/>
          </a:xfrm>
        </p:spPr>
        <p:txBody>
          <a:bodyPr/>
          <a:lstStyle/>
          <a:p>
            <a:r>
              <a:rPr lang="en-US"/>
              <a:t>Click to edit Master title style</a:t>
            </a:r>
            <a:endParaRPr lang="en-US" dirty="0"/>
          </a:p>
        </p:txBody>
      </p:sp>
    </p:spTree>
    <p:extLst>
      <p:ext uri="{BB962C8B-B14F-4D97-AF65-F5344CB8AC3E}">
        <p14:creationId xmlns:p14="http://schemas.microsoft.com/office/powerpoint/2010/main" val="1940497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Page Tabl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704619B-9823-F845-874B-2390AC991BC7}" type="slidenum">
              <a:rPr lang="en-US" smtClean="0"/>
              <a:t>‹#›</a:t>
            </a:fld>
            <a:endParaRPr lang="en-US"/>
          </a:p>
        </p:txBody>
      </p:sp>
      <p:sp>
        <p:nvSpPr>
          <p:cNvPr id="8" name="Text Placeholder 7"/>
          <p:cNvSpPr>
            <a:spLocks noGrp="1"/>
          </p:cNvSpPr>
          <p:nvPr>
            <p:ph type="body" sz="quarter" idx="13"/>
          </p:nvPr>
        </p:nvSpPr>
        <p:spPr>
          <a:xfrm>
            <a:off x="470338" y="1389887"/>
            <a:ext cx="11240776" cy="244800"/>
          </a:xfrm>
        </p:spPr>
        <p:txBody>
          <a:bodyPr wrap="square">
            <a:spAutoFit/>
          </a:bodyPr>
          <a:lstStyle>
            <a:lvl1pPr marL="0" indent="0">
              <a:lnSpc>
                <a:spcPct val="100000"/>
              </a:lnSpc>
              <a:buNone/>
              <a:defRPr sz="1600"/>
            </a:lvl1pPr>
          </a:lstStyle>
          <a:p>
            <a:pPr lvl="0"/>
            <a:r>
              <a:rPr lang="en-US"/>
              <a:t>Edit Master text styles</a:t>
            </a:r>
          </a:p>
        </p:txBody>
      </p:sp>
      <p:sp>
        <p:nvSpPr>
          <p:cNvPr id="3" name="Table Placeholder 2"/>
          <p:cNvSpPr>
            <a:spLocks noGrp="1"/>
          </p:cNvSpPr>
          <p:nvPr>
            <p:ph type="tbl" sz="quarter" idx="14"/>
          </p:nvPr>
        </p:nvSpPr>
        <p:spPr>
          <a:xfrm>
            <a:off x="480888" y="1916113"/>
            <a:ext cx="11230225" cy="4176712"/>
          </a:xfrm>
        </p:spPr>
        <p:txBody>
          <a:bodyPr/>
          <a:lstStyle/>
          <a:p>
            <a:r>
              <a:rPr lang="en-US"/>
              <a:t>Click icon to add table</a:t>
            </a:r>
          </a:p>
        </p:txBody>
      </p:sp>
      <p:sp>
        <p:nvSpPr>
          <p:cNvPr id="9" name="Title 1"/>
          <p:cNvSpPr>
            <a:spLocks noGrp="1"/>
          </p:cNvSpPr>
          <p:nvPr>
            <p:ph type="title"/>
          </p:nvPr>
        </p:nvSpPr>
        <p:spPr>
          <a:xfrm>
            <a:off x="480888" y="961012"/>
            <a:ext cx="11230225" cy="370800"/>
          </a:xfrm>
        </p:spPr>
        <p:txBody>
          <a:bodyPr/>
          <a:lstStyle/>
          <a:p>
            <a:r>
              <a:rPr lang="en-US"/>
              <a:t>Click to edit Master title style</a:t>
            </a:r>
            <a:endParaRPr lang="en-US" dirty="0"/>
          </a:p>
        </p:txBody>
      </p:sp>
    </p:spTree>
    <p:extLst>
      <p:ext uri="{BB962C8B-B14F-4D97-AF65-F5344CB8AC3E}">
        <p14:creationId xmlns:p14="http://schemas.microsoft.com/office/powerpoint/2010/main" val="747039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5611" y="1755648"/>
            <a:ext cx="5470575" cy="244800"/>
          </a:xfrm>
        </p:spPr>
        <p:txBody>
          <a:bodyPr wrap="square" anchor="t" anchorCtr="0">
            <a:spAutoFit/>
          </a:bodyPr>
          <a:lstStyle>
            <a:lvl1pPr marL="0" indent="0">
              <a:lnSpc>
                <a:spcPct val="100000"/>
              </a:lnSpc>
              <a:buNone/>
              <a:defRPr sz="16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475613" y="2276476"/>
            <a:ext cx="5470575" cy="3673475"/>
          </a:xfrm>
        </p:spPr>
        <p:txBody>
          <a:bodyPr/>
          <a:lstStyle/>
          <a:p>
            <a:pPr lvl="0"/>
            <a:r>
              <a:rPr lang="en-US"/>
              <a:t>Edit Master text styles</a:t>
            </a:r>
          </a:p>
          <a:p>
            <a:pPr lvl="1"/>
            <a:r>
              <a:rPr lang="en-US"/>
              <a:t>Second level</a:t>
            </a:r>
          </a:p>
          <a:p>
            <a:pPr lvl="2"/>
            <a:r>
              <a:rPr lang="en-US"/>
              <a:t>Third level</a:t>
            </a:r>
          </a:p>
        </p:txBody>
      </p:sp>
      <p:sp>
        <p:nvSpPr>
          <p:cNvPr id="9" name="Slide Number Placeholder 8"/>
          <p:cNvSpPr>
            <a:spLocks noGrp="1"/>
          </p:cNvSpPr>
          <p:nvPr>
            <p:ph type="sldNum" sz="quarter" idx="12"/>
          </p:nvPr>
        </p:nvSpPr>
        <p:spPr/>
        <p:txBody>
          <a:bodyPr/>
          <a:lstStyle/>
          <a:p>
            <a:fld id="{4704619B-9823-F845-874B-2390AC991BC7}" type="slidenum">
              <a:rPr lang="en-US" smtClean="0"/>
              <a:t>‹#›</a:t>
            </a:fld>
            <a:endParaRPr lang="en-US"/>
          </a:p>
        </p:txBody>
      </p:sp>
      <p:sp>
        <p:nvSpPr>
          <p:cNvPr id="7" name="Picture Placeholder 6"/>
          <p:cNvSpPr>
            <a:spLocks noGrp="1"/>
          </p:cNvSpPr>
          <p:nvPr>
            <p:ph type="pic" sz="quarter" idx="13"/>
          </p:nvPr>
        </p:nvSpPr>
        <p:spPr>
          <a:xfrm>
            <a:off x="6248400" y="962025"/>
            <a:ext cx="5334000" cy="4987925"/>
          </a:xfrm>
          <a:solidFill>
            <a:schemeClr val="bg1">
              <a:lumMod val="95000"/>
            </a:schemeClr>
          </a:solidFill>
        </p:spPr>
        <p:txBody>
          <a:bodyPr/>
          <a:lstStyle>
            <a:lvl1pPr marL="0" indent="0">
              <a:buNone/>
              <a:defRPr cap="all" baseline="0"/>
            </a:lvl1pPr>
          </a:lstStyle>
          <a:p>
            <a:r>
              <a:rPr lang="en-US"/>
              <a:t>Click icon to add picture</a:t>
            </a:r>
          </a:p>
        </p:txBody>
      </p:sp>
      <p:sp>
        <p:nvSpPr>
          <p:cNvPr id="10" name="Text Placeholder 2"/>
          <p:cNvSpPr>
            <a:spLocks noGrp="1"/>
          </p:cNvSpPr>
          <p:nvPr>
            <p:ph type="body" idx="14" hasCustomPrompt="1"/>
          </p:nvPr>
        </p:nvSpPr>
        <p:spPr>
          <a:xfrm>
            <a:off x="6110182" y="6076951"/>
            <a:ext cx="5600932" cy="153888"/>
          </a:xfrm>
        </p:spPr>
        <p:txBody>
          <a:bodyPr wrap="square" anchor="t" anchorCtr="0">
            <a:spAutoFit/>
          </a:bodyPr>
          <a:lstStyle>
            <a:lvl1pPr marL="0" indent="0">
              <a:buNone/>
              <a:defRPr sz="1000" b="0" cap="none" baseline="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dirty="0"/>
              <a:t>Click to edit master text styles</a:t>
            </a:r>
          </a:p>
        </p:txBody>
      </p:sp>
      <p:sp>
        <p:nvSpPr>
          <p:cNvPr id="8" name="Title 1"/>
          <p:cNvSpPr>
            <a:spLocks noGrp="1"/>
          </p:cNvSpPr>
          <p:nvPr>
            <p:ph type="title"/>
          </p:nvPr>
        </p:nvSpPr>
        <p:spPr>
          <a:xfrm>
            <a:off x="480888" y="961012"/>
            <a:ext cx="5470687" cy="370800"/>
          </a:xfrm>
        </p:spPr>
        <p:txBody>
          <a:bodyPr/>
          <a:lstStyle/>
          <a:p>
            <a:r>
              <a:rPr lang="en-US"/>
              <a:t>Click to edit Master title style</a:t>
            </a:r>
            <a:endParaRPr lang="en-US" dirty="0"/>
          </a:p>
        </p:txBody>
      </p:sp>
    </p:spTree>
    <p:extLst>
      <p:ext uri="{BB962C8B-B14F-4D97-AF65-F5344CB8AC3E}">
        <p14:creationId xmlns:p14="http://schemas.microsoft.com/office/powerpoint/2010/main" val="4048055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de Text and Full Page Imag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685800"/>
            <a:ext cx="12192000" cy="6172200"/>
          </a:xfrm>
          <a:solidFill>
            <a:schemeClr val="tx2">
              <a:lumMod val="20000"/>
              <a:lumOff val="80000"/>
            </a:schemeClr>
          </a:solidFill>
        </p:spPr>
        <p:txBody>
          <a:bodyPr/>
          <a:lstStyle>
            <a:lvl1pPr marL="0" indent="0">
              <a:buNone/>
              <a:defRPr cap="all" baseline="0"/>
            </a:lvl1pPr>
          </a:lstStyle>
          <a:p>
            <a:r>
              <a:rPr lang="en-US"/>
              <a:t>Click icon to add picture</a:t>
            </a:r>
          </a:p>
        </p:txBody>
      </p:sp>
      <p:sp>
        <p:nvSpPr>
          <p:cNvPr id="6" name="Rectangle 5"/>
          <p:cNvSpPr/>
          <p:nvPr userDrawn="1"/>
        </p:nvSpPr>
        <p:spPr>
          <a:xfrm>
            <a:off x="0" y="685800"/>
            <a:ext cx="6096000" cy="61722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3" name="Text Placeholder 2"/>
          <p:cNvSpPr>
            <a:spLocks noGrp="1"/>
          </p:cNvSpPr>
          <p:nvPr>
            <p:ph type="body" idx="1"/>
          </p:nvPr>
        </p:nvSpPr>
        <p:spPr>
          <a:xfrm>
            <a:off x="475611" y="1755648"/>
            <a:ext cx="5470575" cy="244800"/>
          </a:xfrm>
        </p:spPr>
        <p:txBody>
          <a:bodyPr wrap="square" anchor="t" anchorCtr="0">
            <a:spAutoFit/>
          </a:bodyPr>
          <a:lstStyle>
            <a:lvl1pPr marL="0" indent="0">
              <a:lnSpc>
                <a:spcPct val="100000"/>
              </a:lnSpc>
              <a:buNone/>
              <a:defRPr sz="16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475613" y="2276475"/>
            <a:ext cx="5470575" cy="3816351"/>
          </a:xfrm>
        </p:spPr>
        <p:txBody>
          <a:bodyPr/>
          <a:lstStyle/>
          <a:p>
            <a:pPr lvl="0"/>
            <a:r>
              <a:rPr lang="en-US"/>
              <a:t>Edit Master text styles</a:t>
            </a:r>
          </a:p>
          <a:p>
            <a:pPr lvl="1"/>
            <a:r>
              <a:rPr lang="en-US"/>
              <a:t>Second level</a:t>
            </a:r>
          </a:p>
          <a:p>
            <a:pPr lvl="2"/>
            <a:r>
              <a:rPr lang="en-US"/>
              <a:t>Third level</a:t>
            </a:r>
          </a:p>
        </p:txBody>
      </p:sp>
      <p:sp>
        <p:nvSpPr>
          <p:cNvPr id="9" name="Slide Number Placeholder 8"/>
          <p:cNvSpPr>
            <a:spLocks noGrp="1"/>
          </p:cNvSpPr>
          <p:nvPr>
            <p:ph type="sldNum" sz="quarter" idx="12"/>
          </p:nvPr>
        </p:nvSpPr>
        <p:spPr/>
        <p:txBody>
          <a:bodyPr/>
          <a:lstStyle/>
          <a:p>
            <a:fld id="{4704619B-9823-F845-874B-2390AC991BC7}" type="slidenum">
              <a:rPr lang="en-US" smtClean="0"/>
              <a:t>‹#›</a:t>
            </a:fld>
            <a:endParaRPr lang="en-US"/>
          </a:p>
        </p:txBody>
      </p:sp>
      <p:sp>
        <p:nvSpPr>
          <p:cNvPr id="10" name="TextBox 9"/>
          <p:cNvSpPr txBox="1"/>
          <p:nvPr userDrawn="1"/>
        </p:nvSpPr>
        <p:spPr>
          <a:xfrm>
            <a:off x="483477" y="6621522"/>
            <a:ext cx="1899064" cy="184666"/>
          </a:xfrm>
          <a:prstGeom prst="rect">
            <a:avLst/>
          </a:prstGeom>
          <a:noFill/>
        </p:spPr>
        <p:txBody>
          <a:bodyPr wrap="none" lIns="0" rIns="0" rtlCol="0">
            <a:spAutoFit/>
          </a:bodyPr>
          <a:lstStyle/>
          <a:p>
            <a:r>
              <a:rPr lang="en-US" sz="600" dirty="0">
                <a:solidFill>
                  <a:schemeClr val="tx2"/>
                </a:solidFill>
              </a:rPr>
              <a:t>Confidential. © 2017 IHS </a:t>
            </a:r>
            <a:r>
              <a:rPr lang="en-US" sz="600" dirty="0" err="1">
                <a:solidFill>
                  <a:schemeClr val="tx2"/>
                </a:solidFill>
              </a:rPr>
              <a:t>Markit</a:t>
            </a:r>
            <a:r>
              <a:rPr lang="en-US" sz="600" baseline="30000" dirty="0" err="1">
                <a:solidFill>
                  <a:schemeClr val="tx2"/>
                </a:solidFill>
              </a:rPr>
              <a:t>TM</a:t>
            </a:r>
            <a:r>
              <a:rPr lang="en-US" sz="600" dirty="0">
                <a:solidFill>
                  <a:schemeClr val="tx2"/>
                </a:solidFill>
              </a:rPr>
              <a:t>. All Rights Reserved.</a:t>
            </a:r>
          </a:p>
        </p:txBody>
      </p:sp>
      <p:sp>
        <p:nvSpPr>
          <p:cNvPr id="13" name="Title 1"/>
          <p:cNvSpPr>
            <a:spLocks noGrp="1"/>
          </p:cNvSpPr>
          <p:nvPr>
            <p:ph type="title"/>
          </p:nvPr>
        </p:nvSpPr>
        <p:spPr>
          <a:xfrm>
            <a:off x="475614" y="962026"/>
            <a:ext cx="5470575" cy="370800"/>
          </a:xfrm>
        </p:spPr>
        <p:txBody>
          <a:bodyPr wrap="square" anchor="t" anchorCtr="0">
            <a:spAutoFit/>
          </a:bodyPr>
          <a:lstStyle/>
          <a:p>
            <a:r>
              <a:rPr lang="en-US"/>
              <a:t>Click to edit Master title style</a:t>
            </a:r>
            <a:endParaRPr lang="en-US" dirty="0"/>
          </a:p>
        </p:txBody>
      </p:sp>
    </p:spTree>
    <p:extLst>
      <p:ext uri="{BB962C8B-B14F-4D97-AF65-F5344CB8AC3E}">
        <p14:creationId xmlns:p14="http://schemas.microsoft.com/office/powerpoint/2010/main" val="359944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Full Page Imag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685800"/>
            <a:ext cx="12192000" cy="6172200"/>
          </a:xfrm>
          <a:solidFill>
            <a:schemeClr val="tx2">
              <a:lumMod val="20000"/>
              <a:lumOff val="80000"/>
            </a:schemeClr>
          </a:solidFill>
        </p:spPr>
        <p:txBody>
          <a:bodyPr/>
          <a:lstStyle>
            <a:lvl1pPr marL="0" indent="0">
              <a:buNone/>
              <a:defRPr cap="all" baseline="0"/>
            </a:lvl1pPr>
          </a:lstStyle>
          <a:p>
            <a:r>
              <a:rPr lang="en-US"/>
              <a:t>Click icon to add picture</a:t>
            </a:r>
          </a:p>
        </p:txBody>
      </p:sp>
      <p:sp>
        <p:nvSpPr>
          <p:cNvPr id="6" name="Rectangle 5"/>
          <p:cNvSpPr/>
          <p:nvPr userDrawn="1"/>
        </p:nvSpPr>
        <p:spPr>
          <a:xfrm>
            <a:off x="0" y="3311748"/>
            <a:ext cx="12192000" cy="30821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9" name="Slide Number Placeholder 8"/>
          <p:cNvSpPr>
            <a:spLocks noGrp="1"/>
          </p:cNvSpPr>
          <p:nvPr>
            <p:ph type="sldNum" sz="quarter" idx="12"/>
          </p:nvPr>
        </p:nvSpPr>
        <p:spPr/>
        <p:txBody>
          <a:bodyPr/>
          <a:lstStyle/>
          <a:p>
            <a:fld id="{4704619B-9823-F845-874B-2390AC991BC7}" type="slidenum">
              <a:rPr lang="en-US" smtClean="0"/>
              <a:t>‹#›</a:t>
            </a:fld>
            <a:endParaRPr lang="en-US"/>
          </a:p>
        </p:txBody>
      </p:sp>
      <p:sp>
        <p:nvSpPr>
          <p:cNvPr id="2" name="Title 1"/>
          <p:cNvSpPr>
            <a:spLocks noGrp="1"/>
          </p:cNvSpPr>
          <p:nvPr>
            <p:ph type="title"/>
          </p:nvPr>
        </p:nvSpPr>
        <p:spPr>
          <a:xfrm>
            <a:off x="475613" y="3700498"/>
            <a:ext cx="11222398" cy="370800"/>
          </a:xfrm>
        </p:spPr>
        <p:txBody>
          <a:bodyPr wrap="square" anchor="t" anchorCtr="0">
            <a:spAutoFit/>
          </a:bodyPr>
          <a:lstStyle/>
          <a:p>
            <a:r>
              <a:rPr lang="en-US"/>
              <a:t>Click to edit Master title style</a:t>
            </a:r>
            <a:endParaRPr lang="en-US" dirty="0"/>
          </a:p>
        </p:txBody>
      </p:sp>
      <p:sp>
        <p:nvSpPr>
          <p:cNvPr id="3" name="Text Placeholder 2"/>
          <p:cNvSpPr>
            <a:spLocks noGrp="1"/>
          </p:cNvSpPr>
          <p:nvPr>
            <p:ph type="body" idx="1"/>
          </p:nvPr>
        </p:nvSpPr>
        <p:spPr>
          <a:xfrm>
            <a:off x="475612" y="4127212"/>
            <a:ext cx="11235501" cy="246221"/>
          </a:xfrm>
        </p:spPr>
        <p:txBody>
          <a:bodyPr wrap="square" anchor="t" anchorCtr="0">
            <a:spAutoFit/>
          </a:bodyPr>
          <a:lstStyle>
            <a:lvl1pPr marL="0" indent="0">
              <a:buNone/>
              <a:defRPr sz="16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475613" y="4590290"/>
            <a:ext cx="11222399" cy="1110751"/>
          </a:xfrm>
        </p:spPr>
        <p:txBody>
          <a:bodyPr/>
          <a:lstStyle>
            <a:lvl1pPr marL="0" indent="0">
              <a:buNone/>
              <a:defRPr/>
            </a:lvl1pPr>
          </a:lstStyle>
          <a:p>
            <a:pPr lvl="0"/>
            <a:r>
              <a:rPr lang="en-US"/>
              <a:t>Edit Master text styles</a:t>
            </a:r>
          </a:p>
        </p:txBody>
      </p:sp>
      <p:sp>
        <p:nvSpPr>
          <p:cNvPr id="10" name="TextBox 9"/>
          <p:cNvSpPr txBox="1"/>
          <p:nvPr userDrawn="1"/>
        </p:nvSpPr>
        <p:spPr>
          <a:xfrm>
            <a:off x="483477" y="6621522"/>
            <a:ext cx="1899064" cy="184666"/>
          </a:xfrm>
          <a:prstGeom prst="rect">
            <a:avLst/>
          </a:prstGeom>
          <a:noFill/>
        </p:spPr>
        <p:txBody>
          <a:bodyPr wrap="none" lIns="0" rIns="0" rtlCol="0">
            <a:spAutoFit/>
          </a:bodyPr>
          <a:lstStyle/>
          <a:p>
            <a:r>
              <a:rPr lang="en-US" sz="600" dirty="0">
                <a:solidFill>
                  <a:schemeClr val="tx2"/>
                </a:solidFill>
              </a:rPr>
              <a:t>Confidential. © 2017 IHS </a:t>
            </a:r>
            <a:r>
              <a:rPr lang="en-US" sz="600" dirty="0" err="1">
                <a:solidFill>
                  <a:schemeClr val="tx2"/>
                </a:solidFill>
              </a:rPr>
              <a:t>Markit</a:t>
            </a:r>
            <a:r>
              <a:rPr lang="en-US" sz="600" baseline="30000" dirty="0" err="1">
                <a:solidFill>
                  <a:schemeClr val="tx2"/>
                </a:solidFill>
              </a:rPr>
              <a:t>TM</a:t>
            </a:r>
            <a:r>
              <a:rPr lang="en-US" sz="600" dirty="0">
                <a:solidFill>
                  <a:schemeClr val="tx2"/>
                </a:solidFill>
              </a:rPr>
              <a:t>. All Rights Reserved.</a:t>
            </a:r>
          </a:p>
        </p:txBody>
      </p:sp>
    </p:spTree>
    <p:extLst>
      <p:ext uri="{BB962C8B-B14F-4D97-AF65-F5344CB8AC3E}">
        <p14:creationId xmlns:p14="http://schemas.microsoft.com/office/powerpoint/2010/main" val="14342760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4704619B-9823-F845-874B-2390AC991BC7}" type="slidenum">
              <a:rPr lang="en-US" smtClean="0"/>
              <a:t>‹#›</a:t>
            </a:fld>
            <a:endParaRPr lang="en-US"/>
          </a:p>
        </p:txBody>
      </p:sp>
    </p:spTree>
    <p:extLst>
      <p:ext uri="{BB962C8B-B14F-4D97-AF65-F5344CB8AC3E}">
        <p14:creationId xmlns:p14="http://schemas.microsoft.com/office/powerpoint/2010/main" val="2923598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704619B-9823-F845-874B-2390AC991BC7}" type="slidenum">
              <a:rPr lang="en-US" smtClean="0"/>
              <a:t>‹#›</a:t>
            </a:fld>
            <a:endParaRPr lang="en-US"/>
          </a:p>
        </p:txBody>
      </p:sp>
    </p:spTree>
    <p:extLst>
      <p:ext uri="{BB962C8B-B14F-4D97-AF65-F5344CB8AC3E}">
        <p14:creationId xmlns:p14="http://schemas.microsoft.com/office/powerpoint/2010/main" val="42233048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ublic Use Disclaimer">
    <p:spTree>
      <p:nvGrpSpPr>
        <p:cNvPr id="1" name=""/>
        <p:cNvGrpSpPr/>
        <p:nvPr/>
      </p:nvGrpSpPr>
      <p:grpSpPr>
        <a:xfrm>
          <a:off x="0" y="0"/>
          <a:ext cx="0" cy="0"/>
          <a:chOff x="0" y="0"/>
          <a:chExt cx="0" cy="0"/>
        </a:xfrm>
      </p:grpSpPr>
      <p:sp>
        <p:nvSpPr>
          <p:cNvPr id="7" name="TextBox 6"/>
          <p:cNvSpPr txBox="1"/>
          <p:nvPr userDrawn="1"/>
        </p:nvSpPr>
        <p:spPr>
          <a:xfrm>
            <a:off x="480888" y="4365104"/>
            <a:ext cx="11230225" cy="792088"/>
          </a:xfrm>
          <a:prstGeom prst="rect">
            <a:avLst/>
          </a:prstGeom>
          <a:noFill/>
        </p:spPr>
        <p:txBody>
          <a:bodyPr wrap="square" lIns="0" tIns="0" rIns="467878" bIns="0" rtlCol="0">
            <a:noAutofit/>
          </a:bodyPr>
          <a:lstStyle/>
          <a:p>
            <a:pPr marL="0" indent="0">
              <a:lnSpc>
                <a:spcPct val="120000"/>
              </a:lnSpc>
              <a:spcAft>
                <a:spcPts val="200"/>
              </a:spcAft>
            </a:pPr>
            <a:r>
              <a:rPr lang="en-GB" sz="1100" b="0" dirty="0">
                <a:solidFill>
                  <a:schemeClr val="accent1"/>
                </a:solidFill>
                <a:latin typeface="+mn-lt"/>
                <a:cs typeface="Arial" pitchFamily="34" charset="0"/>
              </a:rPr>
              <a:t>Jane’s</a:t>
            </a:r>
          </a:p>
          <a:p>
            <a:pPr marL="0" indent="-107968">
              <a:lnSpc>
                <a:spcPct val="120000"/>
              </a:lnSpc>
              <a:buFont typeface="Arial" pitchFamily="34" charset="0"/>
              <a:buNone/>
            </a:pPr>
            <a:r>
              <a:rPr lang="en-GB" sz="800" b="0" dirty="0" err="1">
                <a:solidFill>
                  <a:schemeClr val="tx1"/>
                </a:solidFill>
                <a:latin typeface="+mn-lt"/>
                <a:cs typeface="Arial" pitchFamily="34" charset="0"/>
              </a:rPr>
              <a:t>janes@ihsmarkit.com</a:t>
            </a:r>
            <a:endParaRPr lang="en-GB" sz="800" b="0" dirty="0">
              <a:solidFill>
                <a:schemeClr val="tx1"/>
              </a:solidFill>
              <a:latin typeface="+mn-lt"/>
              <a:cs typeface="Arial" pitchFamily="34" charset="0"/>
            </a:endParaRPr>
          </a:p>
          <a:p>
            <a:pPr marL="0" indent="-107968">
              <a:lnSpc>
                <a:spcPct val="120000"/>
              </a:lnSpc>
              <a:buFont typeface="Arial" pitchFamily="34" charset="0"/>
              <a:buNone/>
            </a:pPr>
            <a:r>
              <a:rPr lang="en-GB" sz="800" b="0" dirty="0">
                <a:solidFill>
                  <a:schemeClr val="tx1"/>
                </a:solidFill>
                <a:latin typeface="+mn-lt"/>
                <a:cs typeface="Arial" pitchFamily="34" charset="0"/>
              </a:rPr>
              <a:t>Americas:</a:t>
            </a:r>
            <a:r>
              <a:rPr lang="ru-RU" sz="800" b="0" dirty="0">
                <a:solidFill>
                  <a:schemeClr val="tx1"/>
                </a:solidFill>
                <a:latin typeface="+mn-lt"/>
                <a:cs typeface="Arial" pitchFamily="34" charset="0"/>
              </a:rPr>
              <a:t> +</a:t>
            </a:r>
            <a:r>
              <a:rPr lang="en-GB" sz="800" b="0" dirty="0">
                <a:solidFill>
                  <a:schemeClr val="tx1"/>
                </a:solidFill>
                <a:latin typeface="+mn-lt"/>
                <a:cs typeface="Arial" pitchFamily="34" charset="0"/>
              </a:rPr>
              <a:t>1 800 447 2273</a:t>
            </a:r>
          </a:p>
          <a:p>
            <a:pPr marL="0" indent="-107968">
              <a:lnSpc>
                <a:spcPct val="120000"/>
              </a:lnSpc>
              <a:buFont typeface="Arial" pitchFamily="34" charset="0"/>
              <a:buNone/>
            </a:pPr>
            <a:r>
              <a:rPr lang="en-GB" sz="800" b="0" baseline="0" dirty="0">
                <a:solidFill>
                  <a:schemeClr val="tx1"/>
                </a:solidFill>
                <a:latin typeface="+mn-lt"/>
                <a:cs typeface="Arial" pitchFamily="34" charset="0"/>
              </a:rPr>
              <a:t>Europe, Middle East, and Africa: </a:t>
            </a:r>
            <a:r>
              <a:rPr lang="en-GB" sz="800" b="0" dirty="0">
                <a:solidFill>
                  <a:schemeClr val="tx1"/>
                </a:solidFill>
                <a:latin typeface="+mn-lt"/>
                <a:cs typeface="Arial" pitchFamily="34" charset="0"/>
              </a:rPr>
              <a:t>+44 (0) 1344 328 300</a:t>
            </a:r>
          </a:p>
          <a:p>
            <a:pPr marL="0" indent="-107968">
              <a:lnSpc>
                <a:spcPct val="120000"/>
              </a:lnSpc>
              <a:buFont typeface="Arial" pitchFamily="34" charset="0"/>
              <a:buNone/>
            </a:pPr>
            <a:r>
              <a:rPr lang="en-GB" sz="800" b="0" dirty="0">
                <a:solidFill>
                  <a:schemeClr val="tx1"/>
                </a:solidFill>
                <a:latin typeface="+mn-lt"/>
                <a:cs typeface="Arial" pitchFamily="34" charset="0"/>
              </a:rPr>
              <a:t>Asia and the Pacific Rim: +604</a:t>
            </a:r>
            <a:r>
              <a:rPr lang="en-GB" sz="800" b="0" baseline="0" dirty="0">
                <a:solidFill>
                  <a:schemeClr val="tx1"/>
                </a:solidFill>
                <a:latin typeface="+mn-lt"/>
                <a:cs typeface="Arial" pitchFamily="34" charset="0"/>
              </a:rPr>
              <a:t> 291 3600</a:t>
            </a:r>
            <a:endParaRPr lang="en-GB" sz="800" b="0" dirty="0">
              <a:solidFill>
                <a:schemeClr val="tx1"/>
              </a:solidFill>
              <a:latin typeface="+mn-lt"/>
              <a:cs typeface="Arial" pitchFamily="34" charset="0"/>
            </a:endParaRPr>
          </a:p>
        </p:txBody>
      </p:sp>
      <p:sp>
        <p:nvSpPr>
          <p:cNvPr id="8" name="Line 25"/>
          <p:cNvSpPr>
            <a:spLocks noChangeShapeType="1"/>
          </p:cNvSpPr>
          <p:nvPr userDrawn="1"/>
        </p:nvSpPr>
        <p:spPr bwMode="auto">
          <a:xfrm>
            <a:off x="480888" y="5373216"/>
            <a:ext cx="11230225" cy="0"/>
          </a:xfrm>
          <a:prstGeom prst="line">
            <a:avLst/>
          </a:prstGeom>
          <a:noFill/>
          <a:ln w="6350">
            <a:solidFill>
              <a:schemeClr val="accent1"/>
            </a:solidFill>
            <a:round/>
            <a:headEnd/>
            <a:tailEnd/>
          </a:ln>
        </p:spPr>
        <p:txBody>
          <a:bodyPr/>
          <a:lstStyle/>
          <a:p>
            <a:endParaRPr lang="en-US" sz="1799" dirty="0"/>
          </a:p>
        </p:txBody>
      </p:sp>
      <p:sp>
        <p:nvSpPr>
          <p:cNvPr id="11" name="TextBox 10"/>
          <p:cNvSpPr txBox="1"/>
          <p:nvPr userDrawn="1"/>
        </p:nvSpPr>
        <p:spPr>
          <a:xfrm>
            <a:off x="480888" y="5445225"/>
            <a:ext cx="7558822" cy="837302"/>
          </a:xfrm>
          <a:prstGeom prst="rect">
            <a:avLst/>
          </a:prstGeom>
          <a:noFill/>
        </p:spPr>
        <p:txBody>
          <a:bodyPr wrap="square" lIns="0" tIns="0" rIns="0" bIns="0" rtlCol="0" anchor="b">
            <a:noAutofit/>
          </a:bodyPr>
          <a:lstStyle/>
          <a:p>
            <a:pPr algn="l">
              <a:spcAft>
                <a:spcPts val="200"/>
              </a:spcAft>
            </a:pPr>
            <a:r>
              <a:rPr lang="en-US" sz="700" b="1" dirty="0">
                <a:solidFill>
                  <a:srgbClr val="00AB4E"/>
                </a:solidFill>
                <a:latin typeface="+mn-lt"/>
                <a:cs typeface="Arial" pitchFamily="34" charset="0"/>
              </a:rPr>
              <a:t>Disclaimer</a:t>
            </a:r>
            <a:endParaRPr lang="en-US" sz="500" b="1" dirty="0">
              <a:solidFill>
                <a:srgbClr val="00AB4E"/>
              </a:solidFill>
              <a:latin typeface="+mn-lt"/>
              <a:cs typeface="Arial" pitchFamily="34" charset="0"/>
            </a:endParaRPr>
          </a:p>
          <a:p>
            <a:pPr algn="l"/>
            <a:r>
              <a:rPr lang="en-US" sz="500" dirty="0">
                <a:solidFill>
                  <a:schemeClr val="tx1"/>
                </a:solidFill>
                <a:latin typeface="+mn-lt"/>
                <a:cs typeface="Arial" pitchFamily="34" charset="0"/>
              </a:rPr>
              <a:t>The information contained in this presentation is confidential. Any unauthorized use, disclosure, reproduction, or dissemination, in full or in part, in any media or by any means, without the prior written permission of IHS Markit Ltd. or any of its affiliates ("IHS Markit") is strictly prohibited. IHS Markit owns all IHS Markit logos and trade names contained in this presentation that are subject to license. Opinions, statements, estimates, and projections in this presentation (including other media) are solely those of the individual author(s) at the time of writing and do not necessarily reflect the opinions of IHS Markit. Neither IHS Markit nor the author(s) has any obligation to update this presentation in the event that any content, opinion, statement, estimate,</a:t>
            </a:r>
            <a:r>
              <a:rPr lang="en-US" sz="500" baseline="0" dirty="0">
                <a:solidFill>
                  <a:schemeClr val="tx1"/>
                </a:solidFill>
                <a:latin typeface="+mn-lt"/>
                <a:cs typeface="Arial" pitchFamily="34" charset="0"/>
              </a:rPr>
              <a:t> </a:t>
            </a:r>
            <a:r>
              <a:rPr lang="en-US" sz="500" dirty="0">
                <a:solidFill>
                  <a:schemeClr val="tx1"/>
                </a:solidFill>
                <a:latin typeface="+mn-lt"/>
                <a:cs typeface="Arial" pitchFamily="34" charset="0"/>
              </a:rPr>
              <a:t>or projection (collectively, "information") changes or subsequently becomes inaccurate. IHS Markit makes no warranty, expressed or implied, as to the accuracy, completeness, or timeliness of any information in this presentation, and shall not in any way be liable to any recipient for any inaccuracies or omissions. Without limiting the foregoing, IHS Markit shall have no liability whatsoever to any recipient, whether in contract, in tort (including negligence), under warranty, under statute or otherwise, in respect of any loss or damage suffered by any recipient as a result of or in connection with any information provided, or any course of action determined, by it or any third party, whether or not based on any information provided. The inclusion of a link to an external website by IHS Markit should not be understood to be an endorsement of that website or the site's owners (or their products/services). IHS Markit is not responsible for either the content or output of external websites. Copyright © 2017, IHS </a:t>
            </a:r>
            <a:r>
              <a:rPr lang="en-US" sz="500" dirty="0" err="1">
                <a:solidFill>
                  <a:schemeClr val="tx1"/>
                </a:solidFill>
                <a:latin typeface="+mn-lt"/>
                <a:cs typeface="Arial" pitchFamily="34" charset="0"/>
              </a:rPr>
              <a:t>Markit</a:t>
            </a:r>
            <a:r>
              <a:rPr lang="en-US" sz="500" baseline="30000" dirty="0" err="1">
                <a:solidFill>
                  <a:schemeClr val="tx1"/>
                </a:solidFill>
                <a:latin typeface="+mn-lt"/>
                <a:cs typeface="Arial" pitchFamily="34" charset="0"/>
              </a:rPr>
              <a:t>TM</a:t>
            </a:r>
            <a:r>
              <a:rPr lang="en-US" sz="500" dirty="0">
                <a:solidFill>
                  <a:schemeClr val="tx1"/>
                </a:solidFill>
                <a:latin typeface="+mn-lt"/>
                <a:cs typeface="Arial" pitchFamily="34" charset="0"/>
              </a:rPr>
              <a:t>. All rights reserved and all intellectual property rights are retained by IHS Markit. </a:t>
            </a:r>
          </a:p>
          <a:p>
            <a:pPr algn="l"/>
            <a:endParaRPr lang="en-US" sz="500" dirty="0">
              <a:solidFill>
                <a:schemeClr val="tx1"/>
              </a:solidFill>
              <a:latin typeface="+mn-lt"/>
              <a:cs typeface="Arial" pitchFamily="34" charset="0"/>
            </a:endParaRPr>
          </a:p>
        </p:txBody>
      </p:sp>
      <p:pic>
        <p:nvPicPr>
          <p:cNvPr id="9" name="Picture 8" descr="JANES_Logo_H_prf_clr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67026" y="5562601"/>
            <a:ext cx="1980684" cy="743567"/>
          </a:xfrm>
          <a:prstGeom prst="rect">
            <a:avLst/>
          </a:prstGeom>
        </p:spPr>
      </p:pic>
    </p:spTree>
    <p:extLst>
      <p:ext uri="{BB962C8B-B14F-4D97-AF65-F5344CB8AC3E}">
        <p14:creationId xmlns:p14="http://schemas.microsoft.com/office/powerpoint/2010/main" val="14864473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09601" y="6356353"/>
            <a:ext cx="2844800" cy="365125"/>
          </a:xfrm>
          <a:prstGeom prst="rect">
            <a:avLst/>
          </a:prstGeom>
        </p:spPr>
        <p:txBody>
          <a:bodyPr/>
          <a:lstStyle/>
          <a:p>
            <a:fld id="{FD1176A7-B091-469C-82C8-89C693043C40}" type="datetimeFigureOut">
              <a:rPr lang="en-US" smtClean="0"/>
              <a:pPr/>
              <a:t>6/24/2019</a:t>
            </a:fld>
            <a:endParaRPr lang="en-US"/>
          </a:p>
        </p:txBody>
      </p:sp>
      <p:sp>
        <p:nvSpPr>
          <p:cNvPr id="4" name="Footer Placeholder 3"/>
          <p:cNvSpPr>
            <a:spLocks noGrp="1"/>
          </p:cNvSpPr>
          <p:nvPr>
            <p:ph type="ftr" sz="quarter" idx="11"/>
          </p:nvPr>
        </p:nvSpPr>
        <p:spPr>
          <a:xfrm>
            <a:off x="4165600" y="6356353"/>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5939B1FA-81F2-4940-9AF3-5EAFB5D6669B}" type="slidenum">
              <a:rPr lang="en-US" smtClean="0"/>
              <a:pPr/>
              <a:t>‹#›</a:t>
            </a:fld>
            <a:endParaRPr lang="en-US"/>
          </a:p>
        </p:txBody>
      </p:sp>
      <p:sp>
        <p:nvSpPr>
          <p:cNvPr id="6" name="Title 1"/>
          <p:cNvSpPr>
            <a:spLocks noGrp="1"/>
          </p:cNvSpPr>
          <p:nvPr>
            <p:ph type="title"/>
          </p:nvPr>
        </p:nvSpPr>
        <p:spPr>
          <a:xfrm>
            <a:off x="609600" y="274641"/>
            <a:ext cx="10972800" cy="715961"/>
          </a:xfrm>
        </p:spPr>
        <p:txBody>
          <a:bodyPr>
            <a:normAutofit/>
          </a:bodyPr>
          <a:lstStyle>
            <a:lvl1pPr algn="l">
              <a:defRPr sz="3732">
                <a:solidFill>
                  <a:schemeClr val="bg1">
                    <a:lumMod val="50000"/>
                  </a:schemeClr>
                </a:solidFill>
              </a:defRPr>
            </a:lvl1pPr>
          </a:lstStyle>
          <a:p>
            <a:r>
              <a:rPr lang="en-US"/>
              <a:t>Click to edit Master title style</a:t>
            </a:r>
          </a:p>
        </p:txBody>
      </p:sp>
      <p:sp>
        <p:nvSpPr>
          <p:cNvPr id="7" name="Text Placeholder 9"/>
          <p:cNvSpPr>
            <a:spLocks noGrp="1"/>
          </p:cNvSpPr>
          <p:nvPr>
            <p:ph type="body" sz="quarter" idx="13" hasCustomPrompt="1"/>
          </p:nvPr>
        </p:nvSpPr>
        <p:spPr>
          <a:xfrm>
            <a:off x="609600" y="990600"/>
            <a:ext cx="10972800" cy="508000"/>
          </a:xfrm>
        </p:spPr>
        <p:txBody>
          <a:bodyPr>
            <a:noAutofit/>
          </a:bodyPr>
          <a:lstStyle>
            <a:lvl1pPr marL="0" indent="0">
              <a:buNone/>
              <a:defRPr sz="1866">
                <a:solidFill>
                  <a:schemeClr val="bg1">
                    <a:lumMod val="50000"/>
                  </a:schemeClr>
                </a:solidFill>
              </a:defRPr>
            </a:lvl1pPr>
          </a:lstStyle>
          <a:p>
            <a:pPr lvl="0"/>
            <a:r>
              <a:rPr lang="en-US"/>
              <a:t>Subtitle</a:t>
            </a:r>
          </a:p>
        </p:txBody>
      </p:sp>
    </p:spTree>
    <p:extLst>
      <p:ext uri="{BB962C8B-B14F-4D97-AF65-F5344CB8AC3E}">
        <p14:creationId xmlns:p14="http://schemas.microsoft.com/office/powerpoint/2010/main" val="1678160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70338" y="1916112"/>
            <a:ext cx="11240776" cy="4321176"/>
          </a:xfrm>
        </p:spPr>
        <p:txBody>
          <a:bodyPr/>
          <a:lstStyle/>
          <a:p>
            <a:pPr lvl="0"/>
            <a:r>
              <a:rPr lang="en-US"/>
              <a:t>Edit Master text styles</a:t>
            </a:r>
          </a:p>
          <a:p>
            <a:pPr lvl="1"/>
            <a:r>
              <a:rPr lang="en-US"/>
              <a:t>Second level</a:t>
            </a:r>
          </a:p>
          <a:p>
            <a:pPr lvl="2"/>
            <a:r>
              <a:rPr lang="en-US"/>
              <a:t>Third level</a:t>
            </a:r>
          </a:p>
        </p:txBody>
      </p:sp>
      <p:sp>
        <p:nvSpPr>
          <p:cNvPr id="6" name="Slide Number Placeholder 5"/>
          <p:cNvSpPr>
            <a:spLocks noGrp="1"/>
          </p:cNvSpPr>
          <p:nvPr>
            <p:ph type="sldNum" sz="quarter" idx="12"/>
          </p:nvPr>
        </p:nvSpPr>
        <p:spPr/>
        <p:txBody>
          <a:bodyPr/>
          <a:lstStyle/>
          <a:p>
            <a:fld id="{4704619B-9823-F845-874B-2390AC991BC7}" type="slidenum">
              <a:rPr lang="en-US" smtClean="0"/>
              <a:t>‹#›</a:t>
            </a:fld>
            <a:endParaRPr lang="en-US"/>
          </a:p>
        </p:txBody>
      </p:sp>
    </p:spTree>
    <p:extLst>
      <p:ext uri="{BB962C8B-B14F-4D97-AF65-F5344CB8AC3E}">
        <p14:creationId xmlns:p14="http://schemas.microsoft.com/office/powerpoint/2010/main" val="2897547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858"/>
            <a:ext cx="12204192" cy="6864858"/>
          </a:xfrm>
          <a:prstGeom prst="rect">
            <a:avLst/>
          </a:prstGeom>
        </p:spPr>
      </p:pic>
      <p:sp>
        <p:nvSpPr>
          <p:cNvPr id="2" name="Title 1"/>
          <p:cNvSpPr>
            <a:spLocks noGrp="1"/>
          </p:cNvSpPr>
          <p:nvPr>
            <p:ph type="ctrTitle"/>
          </p:nvPr>
        </p:nvSpPr>
        <p:spPr>
          <a:xfrm>
            <a:off x="1547639" y="2712605"/>
            <a:ext cx="7315200" cy="676980"/>
          </a:xfrm>
        </p:spPr>
        <p:txBody>
          <a:bodyPr wrap="square" anchor="b">
            <a:spAutoFit/>
          </a:bodyPr>
          <a:lstStyle>
            <a:lvl1pPr algn="l">
              <a:defRPr sz="4399">
                <a:solidFill>
                  <a:schemeClr val="tx2"/>
                </a:solidFill>
              </a:defRPr>
            </a:lvl1pPr>
          </a:lstStyle>
          <a:p>
            <a:r>
              <a:rPr lang="x-none"/>
              <a:t>Click to edit Master title style</a:t>
            </a:r>
            <a:endParaRPr lang="en-US" dirty="0"/>
          </a:p>
        </p:txBody>
      </p:sp>
      <p:sp>
        <p:nvSpPr>
          <p:cNvPr id="3" name="Subtitle 2"/>
          <p:cNvSpPr>
            <a:spLocks noGrp="1"/>
          </p:cNvSpPr>
          <p:nvPr>
            <p:ph type="subTitle" idx="1"/>
          </p:nvPr>
        </p:nvSpPr>
        <p:spPr>
          <a:xfrm>
            <a:off x="1547639" y="3586463"/>
            <a:ext cx="7315200" cy="246221"/>
          </a:xfrm>
        </p:spPr>
        <p:txBody>
          <a:bodyPr wrap="square">
            <a:spAutoFit/>
          </a:bodyPr>
          <a:lstStyle>
            <a:lvl1pPr marL="0" indent="0" algn="l">
              <a:buNone/>
              <a:defRPr sz="1600">
                <a:solidFill>
                  <a:schemeClr val="accent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x-none"/>
              <a:t>Click to edit Master subtitle style</a:t>
            </a:r>
            <a:endParaRPr lang="en-US" dirty="0"/>
          </a:p>
        </p:txBody>
      </p:sp>
      <p:sp>
        <p:nvSpPr>
          <p:cNvPr id="11" name="TextBox 10"/>
          <p:cNvSpPr txBox="1"/>
          <p:nvPr userDrawn="1"/>
        </p:nvSpPr>
        <p:spPr>
          <a:xfrm>
            <a:off x="483477" y="6621522"/>
            <a:ext cx="1899064" cy="184666"/>
          </a:xfrm>
          <a:prstGeom prst="rect">
            <a:avLst/>
          </a:prstGeom>
          <a:noFill/>
        </p:spPr>
        <p:txBody>
          <a:bodyPr wrap="none" lIns="0" rIns="0" rtlCol="0">
            <a:spAutoFit/>
          </a:bodyPr>
          <a:lstStyle/>
          <a:p>
            <a:r>
              <a:rPr lang="en-US" sz="600" dirty="0">
                <a:solidFill>
                  <a:schemeClr val="tx2"/>
                </a:solidFill>
              </a:rPr>
              <a:t>Confidential. © </a:t>
            </a:r>
            <a:r>
              <a:rPr lang="is-IS" sz="600" dirty="0">
                <a:solidFill>
                  <a:schemeClr val="tx2"/>
                </a:solidFill>
              </a:rPr>
              <a:t>2018</a:t>
            </a:r>
            <a:r>
              <a:rPr lang="en-US" sz="600" dirty="0">
                <a:solidFill>
                  <a:schemeClr val="tx2"/>
                </a:solidFill>
              </a:rPr>
              <a:t> IHS </a:t>
            </a:r>
            <a:r>
              <a:rPr lang="en-US" sz="600" dirty="0" err="1">
                <a:solidFill>
                  <a:schemeClr val="tx2"/>
                </a:solidFill>
              </a:rPr>
              <a:t>Markit</a:t>
            </a:r>
            <a:r>
              <a:rPr lang="en-US" sz="600" baseline="30000" dirty="0" err="1">
                <a:solidFill>
                  <a:schemeClr val="tx2"/>
                </a:solidFill>
              </a:rPr>
              <a:t>TM</a:t>
            </a:r>
            <a:r>
              <a:rPr lang="en-US" sz="600" dirty="0">
                <a:solidFill>
                  <a:schemeClr val="tx2"/>
                </a:solidFill>
              </a:rPr>
              <a:t>. All Rights Reserved.</a:t>
            </a:r>
          </a:p>
        </p:txBody>
      </p:sp>
      <p:sp>
        <p:nvSpPr>
          <p:cNvPr id="6" name="Text Placeholder 5"/>
          <p:cNvSpPr>
            <a:spLocks noGrp="1"/>
          </p:cNvSpPr>
          <p:nvPr>
            <p:ph type="body" sz="quarter" idx="11"/>
          </p:nvPr>
        </p:nvSpPr>
        <p:spPr>
          <a:xfrm>
            <a:off x="1547638" y="3918160"/>
            <a:ext cx="4550833" cy="184666"/>
          </a:xfrm>
        </p:spPr>
        <p:txBody>
          <a:bodyPr>
            <a:spAutoFit/>
          </a:bodyPr>
          <a:lstStyle>
            <a:lvl1pPr marL="0" indent="0">
              <a:buNone/>
              <a:defRPr sz="1200"/>
            </a:lvl1pPr>
          </a:lstStyle>
          <a:p>
            <a:pPr lvl="0"/>
            <a:r>
              <a:rPr lang="x-none"/>
              <a:t>Click to edit Master text styles</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521" y="421746"/>
            <a:ext cx="3022829" cy="1219200"/>
          </a:xfrm>
          <a:prstGeom prst="rect">
            <a:avLst/>
          </a:prstGeom>
        </p:spPr>
      </p:pic>
    </p:spTree>
    <p:extLst>
      <p:ext uri="{BB962C8B-B14F-4D97-AF65-F5344CB8AC3E}">
        <p14:creationId xmlns:p14="http://schemas.microsoft.com/office/powerpoint/2010/main" val="4181881659"/>
      </p:ext>
    </p:extLst>
  </p:cSld>
  <p:clrMapOvr>
    <a:masterClrMapping/>
  </p:clrMapOvr>
  <p:extLst mod="1">
    <p:ext uri="{DCECCB84-F9BA-43D5-87BE-67443E8EF086}">
      <p15:sldGuideLst xmlns:p15="http://schemas.microsoft.com/office/powerpoint/2012/main">
        <p15:guide id="1" pos="80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dirty="0"/>
          </a:p>
        </p:txBody>
      </p:sp>
      <p:sp>
        <p:nvSpPr>
          <p:cNvPr id="3" name="Content Placeholder 2"/>
          <p:cNvSpPr>
            <a:spLocks noGrp="1"/>
          </p:cNvSpPr>
          <p:nvPr>
            <p:ph idx="1"/>
          </p:nvPr>
        </p:nvSpPr>
        <p:spPr>
          <a:xfrm>
            <a:off x="470338" y="1916112"/>
            <a:ext cx="11240776" cy="4321176"/>
          </a:xfrm>
        </p:spPr>
        <p:txBody>
          <a:bodyPr/>
          <a:lstStyle/>
          <a:p>
            <a:pPr lvl="0"/>
            <a:r>
              <a:rPr lang="x-none"/>
              <a:t>Click to edit Master text styles</a:t>
            </a:r>
          </a:p>
          <a:p>
            <a:pPr lvl="1"/>
            <a:r>
              <a:rPr lang="x-none"/>
              <a:t>Second level</a:t>
            </a:r>
          </a:p>
          <a:p>
            <a:pPr lvl="2"/>
            <a:r>
              <a:rPr lang="x-none"/>
              <a:t>Third level</a:t>
            </a:r>
          </a:p>
        </p:txBody>
      </p:sp>
      <p:sp>
        <p:nvSpPr>
          <p:cNvPr id="6" name="Slide Number Placeholder 5"/>
          <p:cNvSpPr>
            <a:spLocks noGrp="1"/>
          </p:cNvSpPr>
          <p:nvPr>
            <p:ph type="sldNum" sz="quarter" idx="12"/>
          </p:nvPr>
        </p:nvSpPr>
        <p:spPr/>
        <p:txBody>
          <a:bodyPr/>
          <a:lstStyle/>
          <a:p>
            <a:fld id="{4704619B-9823-F845-874B-2390AC991BC7}" type="slidenum">
              <a:rPr lang="en-US" smtClean="0"/>
              <a:t>‹#›</a:t>
            </a:fld>
            <a:endParaRPr lang="en-US"/>
          </a:p>
        </p:txBody>
      </p:sp>
    </p:spTree>
    <p:extLst>
      <p:ext uri="{BB962C8B-B14F-4D97-AF65-F5344CB8AC3E}">
        <p14:creationId xmlns:p14="http://schemas.microsoft.com/office/powerpoint/2010/main" val="6796243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dirty="0"/>
          </a:p>
        </p:txBody>
      </p:sp>
      <p:sp>
        <p:nvSpPr>
          <p:cNvPr id="3" name="Content Placeholder 2"/>
          <p:cNvSpPr>
            <a:spLocks noGrp="1"/>
          </p:cNvSpPr>
          <p:nvPr>
            <p:ph idx="1"/>
          </p:nvPr>
        </p:nvSpPr>
        <p:spPr>
          <a:xfrm>
            <a:off x="470338" y="1916113"/>
            <a:ext cx="11240776" cy="4321175"/>
          </a:xfrm>
        </p:spPr>
        <p:txBody>
          <a:bodyPr/>
          <a:lstStyle/>
          <a:p>
            <a:pPr lvl="0"/>
            <a:r>
              <a:rPr lang="x-none"/>
              <a:t>Click to edit Master text styles</a:t>
            </a:r>
          </a:p>
          <a:p>
            <a:pPr lvl="1"/>
            <a:r>
              <a:rPr lang="x-none"/>
              <a:t>Second level</a:t>
            </a:r>
          </a:p>
          <a:p>
            <a:pPr lvl="2"/>
            <a:r>
              <a:rPr lang="x-none"/>
              <a:t>Third level</a:t>
            </a:r>
          </a:p>
        </p:txBody>
      </p:sp>
      <p:sp>
        <p:nvSpPr>
          <p:cNvPr id="6" name="Slide Number Placeholder 5"/>
          <p:cNvSpPr>
            <a:spLocks noGrp="1"/>
          </p:cNvSpPr>
          <p:nvPr>
            <p:ph type="sldNum" sz="quarter" idx="12"/>
          </p:nvPr>
        </p:nvSpPr>
        <p:spPr/>
        <p:txBody>
          <a:bodyPr/>
          <a:lstStyle/>
          <a:p>
            <a:fld id="{4704619B-9823-F845-874B-2390AC991BC7}" type="slidenum">
              <a:rPr lang="en-US" smtClean="0"/>
              <a:t>‹#›</a:t>
            </a:fld>
            <a:endParaRPr lang="en-US"/>
          </a:p>
        </p:txBody>
      </p:sp>
      <p:sp>
        <p:nvSpPr>
          <p:cNvPr id="8" name="Text Placeholder 7"/>
          <p:cNvSpPr>
            <a:spLocks noGrp="1"/>
          </p:cNvSpPr>
          <p:nvPr>
            <p:ph type="body" sz="quarter" idx="13"/>
          </p:nvPr>
        </p:nvSpPr>
        <p:spPr>
          <a:xfrm>
            <a:off x="470338" y="1389888"/>
            <a:ext cx="11280226" cy="244800"/>
          </a:xfrm>
        </p:spPr>
        <p:txBody>
          <a:bodyPr wrap="square">
            <a:spAutoFit/>
          </a:bodyPr>
          <a:lstStyle>
            <a:lvl1pPr marL="0" indent="0">
              <a:lnSpc>
                <a:spcPct val="100000"/>
              </a:lnSpc>
              <a:buNone/>
              <a:defRPr sz="1600"/>
            </a:lvl1pPr>
          </a:lstStyle>
          <a:p>
            <a:pPr lvl="0"/>
            <a:r>
              <a:rPr lang="x-none"/>
              <a:t>Click to edit Master text styles</a:t>
            </a:r>
          </a:p>
        </p:txBody>
      </p:sp>
    </p:spTree>
    <p:extLst>
      <p:ext uri="{BB962C8B-B14F-4D97-AF65-F5344CB8AC3E}">
        <p14:creationId xmlns:p14="http://schemas.microsoft.com/office/powerpoint/2010/main" val="34569295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4192" cy="6864858"/>
          </a:xfrm>
          <a:prstGeom prst="rect">
            <a:avLst/>
          </a:prstGeom>
        </p:spPr>
      </p:pic>
      <p:sp>
        <p:nvSpPr>
          <p:cNvPr id="2" name="Title 1"/>
          <p:cNvSpPr>
            <a:spLocks noGrp="1"/>
          </p:cNvSpPr>
          <p:nvPr>
            <p:ph type="title"/>
          </p:nvPr>
        </p:nvSpPr>
        <p:spPr>
          <a:xfrm>
            <a:off x="480888" y="2961683"/>
            <a:ext cx="7961567" cy="461665"/>
          </a:xfrm>
        </p:spPr>
        <p:txBody>
          <a:bodyPr wrap="square" anchor="b">
            <a:spAutoFit/>
          </a:bodyPr>
          <a:lstStyle>
            <a:lvl1pPr>
              <a:lnSpc>
                <a:spcPct val="100000"/>
              </a:lnSpc>
              <a:defRPr sz="2999">
                <a:solidFill>
                  <a:schemeClr val="bg1"/>
                </a:solidFill>
              </a:defRPr>
            </a:lvl1pPr>
          </a:lstStyle>
          <a:p>
            <a:r>
              <a:rPr lang="x-none"/>
              <a:t>Click to edit Master title style</a:t>
            </a:r>
            <a:endParaRPr lang="en-US" dirty="0"/>
          </a:p>
        </p:txBody>
      </p:sp>
      <p:sp>
        <p:nvSpPr>
          <p:cNvPr id="3" name="Text Placeholder 2"/>
          <p:cNvSpPr>
            <a:spLocks noGrp="1"/>
          </p:cNvSpPr>
          <p:nvPr>
            <p:ph type="body" idx="1"/>
          </p:nvPr>
        </p:nvSpPr>
        <p:spPr>
          <a:xfrm>
            <a:off x="480888" y="3570650"/>
            <a:ext cx="7961569" cy="246221"/>
          </a:xfrm>
        </p:spPr>
        <p:txBody>
          <a:bodyPr wrap="square">
            <a:spAutoFit/>
          </a:bodyPr>
          <a:lstStyle>
            <a:lvl1pPr marL="0" indent="0">
              <a:lnSpc>
                <a:spcPct val="100000"/>
              </a:lnSpc>
              <a:buNone/>
              <a:defRPr sz="1600">
                <a:solidFill>
                  <a:schemeClr val="bg1"/>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x-none"/>
              <a:t>Click to edit Master text styles</a:t>
            </a:r>
          </a:p>
        </p:txBody>
      </p:sp>
      <p:sp>
        <p:nvSpPr>
          <p:cNvPr id="6" name="Slide Number Placeholder 5"/>
          <p:cNvSpPr>
            <a:spLocks noGrp="1"/>
          </p:cNvSpPr>
          <p:nvPr>
            <p:ph type="sldNum" sz="quarter" idx="12"/>
          </p:nvPr>
        </p:nvSpPr>
        <p:spPr/>
        <p:txBody>
          <a:bodyPr/>
          <a:lstStyle/>
          <a:p>
            <a:fld id="{4704619B-9823-F845-874B-2390AC991BC7}" type="slidenum">
              <a:rPr lang="en-US" smtClean="0"/>
              <a:t>‹#›</a:t>
            </a:fld>
            <a:endParaRPr lang="en-US"/>
          </a:p>
        </p:txBody>
      </p:sp>
      <p:sp>
        <p:nvSpPr>
          <p:cNvPr id="16" name="TextBox 15"/>
          <p:cNvSpPr txBox="1"/>
          <p:nvPr userDrawn="1"/>
        </p:nvSpPr>
        <p:spPr>
          <a:xfrm>
            <a:off x="483477" y="6621522"/>
            <a:ext cx="1934321" cy="184666"/>
          </a:xfrm>
          <a:prstGeom prst="rect">
            <a:avLst/>
          </a:prstGeom>
          <a:noFill/>
        </p:spPr>
        <p:txBody>
          <a:bodyPr wrap="none" lIns="0" rIns="0" rtlCol="0">
            <a:spAutoFit/>
          </a:bodyPr>
          <a:lstStyle/>
          <a:p>
            <a:r>
              <a:rPr lang="en-US" sz="600" dirty="0">
                <a:solidFill>
                  <a:schemeClr val="bg1"/>
                </a:solidFill>
              </a:rPr>
              <a:t>Confidential. © </a:t>
            </a:r>
            <a:r>
              <a:rPr lang="is-IS" sz="600" dirty="0">
                <a:solidFill>
                  <a:schemeClr val="bg1"/>
                </a:solidFill>
              </a:rPr>
              <a:t>2018</a:t>
            </a:r>
            <a:r>
              <a:rPr lang="en-US" sz="600" dirty="0">
                <a:solidFill>
                  <a:schemeClr val="bg1"/>
                </a:solidFill>
              </a:rPr>
              <a:t> IHS </a:t>
            </a:r>
            <a:r>
              <a:rPr lang="en-US" sz="600" dirty="0" err="1">
                <a:solidFill>
                  <a:schemeClr val="bg1"/>
                </a:solidFill>
              </a:rPr>
              <a:t>Markit</a:t>
            </a:r>
            <a:r>
              <a:rPr lang="en-US" sz="600" baseline="30000" dirty="0" err="1">
                <a:solidFill>
                  <a:schemeClr val="bg1"/>
                </a:solidFill>
              </a:rPr>
              <a:t>TM</a:t>
            </a:r>
            <a:r>
              <a:rPr lang="en-US" sz="600" dirty="0">
                <a:solidFill>
                  <a:schemeClr val="bg1"/>
                </a:solidFill>
              </a:rPr>
              <a:t>. All Rights Reserved.</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9290" y="42339"/>
            <a:ext cx="1499226" cy="609600"/>
          </a:xfrm>
          <a:prstGeom prst="rect">
            <a:avLst/>
          </a:prstGeom>
        </p:spPr>
      </p:pic>
    </p:spTree>
    <p:extLst>
      <p:ext uri="{BB962C8B-B14F-4D97-AF65-F5344CB8AC3E}">
        <p14:creationId xmlns:p14="http://schemas.microsoft.com/office/powerpoint/2010/main" val="19205595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 whit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4192" cy="6864858"/>
          </a:xfrm>
          <a:prstGeom prst="rect">
            <a:avLst/>
          </a:prstGeom>
        </p:spPr>
      </p:pic>
      <p:sp>
        <p:nvSpPr>
          <p:cNvPr id="2" name="Title 1"/>
          <p:cNvSpPr>
            <a:spLocks noGrp="1"/>
          </p:cNvSpPr>
          <p:nvPr>
            <p:ph type="title"/>
          </p:nvPr>
        </p:nvSpPr>
        <p:spPr>
          <a:xfrm>
            <a:off x="480888" y="2961683"/>
            <a:ext cx="7961567" cy="461665"/>
          </a:xfrm>
        </p:spPr>
        <p:txBody>
          <a:bodyPr wrap="square" anchor="b">
            <a:spAutoFit/>
          </a:bodyPr>
          <a:lstStyle>
            <a:lvl1pPr>
              <a:lnSpc>
                <a:spcPct val="100000"/>
              </a:lnSpc>
              <a:defRPr sz="2999">
                <a:solidFill>
                  <a:schemeClr val="accent1"/>
                </a:solidFill>
              </a:defRPr>
            </a:lvl1pPr>
          </a:lstStyle>
          <a:p>
            <a:r>
              <a:rPr lang="x-none"/>
              <a:t>Click to edit Master title style</a:t>
            </a:r>
            <a:endParaRPr lang="en-US" dirty="0"/>
          </a:p>
        </p:txBody>
      </p:sp>
      <p:sp>
        <p:nvSpPr>
          <p:cNvPr id="3" name="Text Placeholder 2"/>
          <p:cNvSpPr>
            <a:spLocks noGrp="1"/>
          </p:cNvSpPr>
          <p:nvPr>
            <p:ph type="body" idx="1"/>
          </p:nvPr>
        </p:nvSpPr>
        <p:spPr>
          <a:xfrm>
            <a:off x="480888" y="3570650"/>
            <a:ext cx="7961569" cy="246221"/>
          </a:xfrm>
        </p:spPr>
        <p:txBody>
          <a:bodyPr wrap="square">
            <a:spAutoFit/>
          </a:bodyPr>
          <a:lstStyle>
            <a:lvl1pPr marL="0" indent="0">
              <a:lnSpc>
                <a:spcPct val="100000"/>
              </a:lnSpc>
              <a:buNone/>
              <a:defRPr sz="1600">
                <a:solidFill>
                  <a:schemeClr val="tx2"/>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x-none"/>
              <a:t>Click to edit Master text styles</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704619B-9823-F845-874B-2390AC991BC7}" type="slidenum">
              <a:rPr lang="en-US" smtClean="0"/>
              <a:pPr/>
              <a:t>‹#›</a:t>
            </a:fld>
            <a:endParaRPr lang="en-US"/>
          </a:p>
        </p:txBody>
      </p:sp>
      <p:sp>
        <p:nvSpPr>
          <p:cNvPr id="12" name="TextBox 11"/>
          <p:cNvSpPr txBox="1"/>
          <p:nvPr userDrawn="1"/>
        </p:nvSpPr>
        <p:spPr>
          <a:xfrm>
            <a:off x="483477" y="6621522"/>
            <a:ext cx="1899064" cy="184666"/>
          </a:xfrm>
          <a:prstGeom prst="rect">
            <a:avLst/>
          </a:prstGeom>
          <a:noFill/>
        </p:spPr>
        <p:txBody>
          <a:bodyPr wrap="none" lIns="0" rIns="0" rtlCol="0">
            <a:spAutoFit/>
          </a:bodyPr>
          <a:lstStyle/>
          <a:p>
            <a:r>
              <a:rPr lang="en-US" sz="600" dirty="0">
                <a:solidFill>
                  <a:schemeClr val="tx2"/>
                </a:solidFill>
              </a:rPr>
              <a:t>Confidential. © </a:t>
            </a:r>
            <a:r>
              <a:rPr lang="is-IS" sz="600" dirty="0">
                <a:solidFill>
                  <a:schemeClr val="tx2"/>
                </a:solidFill>
              </a:rPr>
              <a:t>2018</a:t>
            </a:r>
            <a:r>
              <a:rPr lang="en-US" sz="600" dirty="0">
                <a:solidFill>
                  <a:schemeClr val="tx2"/>
                </a:solidFill>
              </a:rPr>
              <a:t> IHS </a:t>
            </a:r>
            <a:r>
              <a:rPr lang="en-US" sz="600" dirty="0" err="1">
                <a:solidFill>
                  <a:schemeClr val="tx2"/>
                </a:solidFill>
              </a:rPr>
              <a:t>Markit</a:t>
            </a:r>
            <a:r>
              <a:rPr lang="en-US" sz="600" baseline="30000" dirty="0" err="1">
                <a:solidFill>
                  <a:schemeClr val="tx2"/>
                </a:solidFill>
              </a:rPr>
              <a:t>TM</a:t>
            </a:r>
            <a:r>
              <a:rPr lang="en-US" sz="600" dirty="0">
                <a:solidFill>
                  <a:schemeClr val="tx2"/>
                </a:solidFill>
              </a:rPr>
              <a:t>. All Rights Reserved.</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5026" y="41896"/>
            <a:ext cx="1499226" cy="609600"/>
          </a:xfrm>
          <a:prstGeom prst="rect">
            <a:avLst/>
          </a:prstGeom>
        </p:spPr>
      </p:pic>
    </p:spTree>
    <p:extLst>
      <p:ext uri="{BB962C8B-B14F-4D97-AF65-F5344CB8AC3E}">
        <p14:creationId xmlns:p14="http://schemas.microsoft.com/office/powerpoint/2010/main" val="29254311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0888" y="961012"/>
            <a:ext cx="11230225" cy="370800"/>
          </a:xfrm>
        </p:spPr>
        <p:txBody>
          <a:bodyPr/>
          <a:lstStyle/>
          <a:p>
            <a:r>
              <a:rPr lang="x-none"/>
              <a:t>Click to edit Master title style</a:t>
            </a:r>
            <a:endParaRPr lang="en-US" dirty="0"/>
          </a:p>
        </p:txBody>
      </p:sp>
      <p:sp>
        <p:nvSpPr>
          <p:cNvPr id="3" name="Content Placeholder 2"/>
          <p:cNvSpPr>
            <a:spLocks noGrp="1"/>
          </p:cNvSpPr>
          <p:nvPr>
            <p:ph sz="half" idx="1"/>
          </p:nvPr>
        </p:nvSpPr>
        <p:spPr>
          <a:xfrm>
            <a:off x="480887" y="1916113"/>
            <a:ext cx="5460025" cy="4160838"/>
          </a:xfrm>
        </p:spPr>
        <p:txBody>
          <a:bodyPr/>
          <a:lstStyle/>
          <a:p>
            <a:pPr lvl="0"/>
            <a:r>
              <a:rPr lang="x-none"/>
              <a:t>Click to edit Master text styles</a:t>
            </a:r>
          </a:p>
          <a:p>
            <a:pPr lvl="1"/>
            <a:r>
              <a:rPr lang="x-none"/>
              <a:t>Second level</a:t>
            </a:r>
          </a:p>
          <a:p>
            <a:pPr lvl="2"/>
            <a:r>
              <a:rPr lang="x-none"/>
              <a:t>Third level</a:t>
            </a:r>
          </a:p>
        </p:txBody>
      </p:sp>
      <p:sp>
        <p:nvSpPr>
          <p:cNvPr id="4" name="Content Placeholder 3"/>
          <p:cNvSpPr>
            <a:spLocks noGrp="1"/>
          </p:cNvSpPr>
          <p:nvPr>
            <p:ph sz="half" idx="2"/>
          </p:nvPr>
        </p:nvSpPr>
        <p:spPr>
          <a:xfrm>
            <a:off x="6240538" y="1916113"/>
            <a:ext cx="5470575" cy="4176712"/>
          </a:xfrm>
        </p:spPr>
        <p:txBody>
          <a:bodyPr/>
          <a:lstStyle/>
          <a:p>
            <a:pPr lvl="0"/>
            <a:r>
              <a:rPr lang="x-none"/>
              <a:t>Click to edit Master text styles</a:t>
            </a:r>
          </a:p>
          <a:p>
            <a:pPr lvl="1"/>
            <a:r>
              <a:rPr lang="x-none"/>
              <a:t>Second level</a:t>
            </a:r>
          </a:p>
          <a:p>
            <a:pPr lvl="2"/>
            <a:r>
              <a:rPr lang="x-none"/>
              <a:t>Third level</a:t>
            </a:r>
          </a:p>
        </p:txBody>
      </p:sp>
      <p:sp>
        <p:nvSpPr>
          <p:cNvPr id="7" name="Slide Number Placeholder 6"/>
          <p:cNvSpPr>
            <a:spLocks noGrp="1"/>
          </p:cNvSpPr>
          <p:nvPr>
            <p:ph type="sldNum" sz="quarter" idx="12"/>
          </p:nvPr>
        </p:nvSpPr>
        <p:spPr/>
        <p:txBody>
          <a:bodyPr/>
          <a:lstStyle/>
          <a:p>
            <a:fld id="{4704619B-9823-F845-874B-2390AC991BC7}" type="slidenum">
              <a:rPr lang="en-US" smtClean="0"/>
              <a:t>‹#›</a:t>
            </a:fld>
            <a:endParaRPr lang="en-US"/>
          </a:p>
        </p:txBody>
      </p:sp>
    </p:spTree>
    <p:extLst>
      <p:ext uri="{BB962C8B-B14F-4D97-AF65-F5344CB8AC3E}">
        <p14:creationId xmlns:p14="http://schemas.microsoft.com/office/powerpoint/2010/main" val="4605598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80888" y="1916113"/>
            <a:ext cx="5465301" cy="4176712"/>
          </a:xfrm>
        </p:spPr>
        <p:txBody>
          <a:bodyPr/>
          <a:lstStyle/>
          <a:p>
            <a:pPr lvl="0"/>
            <a:r>
              <a:rPr lang="x-none"/>
              <a:t>Click to edit Master text styles</a:t>
            </a:r>
          </a:p>
          <a:p>
            <a:pPr lvl="1"/>
            <a:r>
              <a:rPr lang="x-none"/>
              <a:t>Second level</a:t>
            </a:r>
          </a:p>
          <a:p>
            <a:pPr lvl="2"/>
            <a:r>
              <a:rPr lang="x-none"/>
              <a:t>Third level</a:t>
            </a:r>
          </a:p>
        </p:txBody>
      </p:sp>
      <p:sp>
        <p:nvSpPr>
          <p:cNvPr id="6" name="Content Placeholder 5"/>
          <p:cNvSpPr>
            <a:spLocks noGrp="1"/>
          </p:cNvSpPr>
          <p:nvPr>
            <p:ph sz="quarter" idx="4"/>
          </p:nvPr>
        </p:nvSpPr>
        <p:spPr>
          <a:xfrm>
            <a:off x="6240538" y="1916113"/>
            <a:ext cx="5470575" cy="4176712"/>
          </a:xfrm>
        </p:spPr>
        <p:txBody>
          <a:bodyPr/>
          <a:lstStyle/>
          <a:p>
            <a:pPr lvl="0"/>
            <a:r>
              <a:rPr lang="x-none"/>
              <a:t>Click to edit Master text styles</a:t>
            </a:r>
          </a:p>
          <a:p>
            <a:pPr lvl="1"/>
            <a:r>
              <a:rPr lang="x-none"/>
              <a:t>Second level</a:t>
            </a:r>
          </a:p>
          <a:p>
            <a:pPr lvl="2"/>
            <a:r>
              <a:rPr lang="x-none"/>
              <a:t>Third level</a:t>
            </a:r>
          </a:p>
        </p:txBody>
      </p:sp>
      <p:sp>
        <p:nvSpPr>
          <p:cNvPr id="9" name="Slide Number Placeholder 8"/>
          <p:cNvSpPr>
            <a:spLocks noGrp="1"/>
          </p:cNvSpPr>
          <p:nvPr>
            <p:ph type="sldNum" sz="quarter" idx="12"/>
          </p:nvPr>
        </p:nvSpPr>
        <p:spPr/>
        <p:txBody>
          <a:bodyPr/>
          <a:lstStyle/>
          <a:p>
            <a:fld id="{4704619B-9823-F845-874B-2390AC991BC7}" type="slidenum">
              <a:rPr lang="en-US" smtClean="0"/>
              <a:t>‹#›</a:t>
            </a:fld>
            <a:endParaRPr lang="en-US" dirty="0"/>
          </a:p>
        </p:txBody>
      </p:sp>
      <p:sp>
        <p:nvSpPr>
          <p:cNvPr id="7" name="Text Placeholder 2"/>
          <p:cNvSpPr>
            <a:spLocks noGrp="1"/>
          </p:cNvSpPr>
          <p:nvPr>
            <p:ph type="body" idx="1"/>
          </p:nvPr>
        </p:nvSpPr>
        <p:spPr>
          <a:xfrm>
            <a:off x="475611" y="1389887"/>
            <a:ext cx="11235502" cy="244800"/>
          </a:xfrm>
        </p:spPr>
        <p:txBody>
          <a:bodyPr wrap="square" anchor="t" anchorCtr="0">
            <a:spAutoFit/>
          </a:bodyPr>
          <a:lstStyle>
            <a:lvl1pPr marL="0" indent="0">
              <a:lnSpc>
                <a:spcPct val="100000"/>
              </a:lnSpc>
              <a:buNone/>
              <a:defRPr sz="16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x-none"/>
              <a:t>Click to edit Master text styles</a:t>
            </a:r>
          </a:p>
        </p:txBody>
      </p:sp>
      <p:sp>
        <p:nvSpPr>
          <p:cNvPr id="8" name="Title 1"/>
          <p:cNvSpPr>
            <a:spLocks noGrp="1"/>
          </p:cNvSpPr>
          <p:nvPr>
            <p:ph type="title"/>
          </p:nvPr>
        </p:nvSpPr>
        <p:spPr>
          <a:xfrm>
            <a:off x="480888" y="961012"/>
            <a:ext cx="11230225" cy="370800"/>
          </a:xfrm>
        </p:spPr>
        <p:txBody>
          <a:bodyPr/>
          <a:lstStyle/>
          <a:p>
            <a:r>
              <a:rPr lang="x-none"/>
              <a:t>Click to edit Master title style</a:t>
            </a:r>
            <a:endParaRPr lang="en-US" dirty="0"/>
          </a:p>
        </p:txBody>
      </p:sp>
    </p:spTree>
    <p:extLst>
      <p:ext uri="{BB962C8B-B14F-4D97-AF65-F5344CB8AC3E}">
        <p14:creationId xmlns:p14="http://schemas.microsoft.com/office/powerpoint/2010/main" val="37473112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with 2 Header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5611" y="1389888"/>
            <a:ext cx="5470575" cy="244800"/>
          </a:xfrm>
        </p:spPr>
        <p:txBody>
          <a:bodyPr wrap="square" anchor="t" anchorCtr="0">
            <a:spAutoFit/>
          </a:bodyPr>
          <a:lstStyle>
            <a:lvl1pPr marL="0" indent="0">
              <a:lnSpc>
                <a:spcPct val="100000"/>
              </a:lnSpc>
              <a:buNone/>
              <a:defRPr sz="16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x-none"/>
              <a:t>Click to edit Master text styles</a:t>
            </a:r>
          </a:p>
        </p:txBody>
      </p:sp>
      <p:sp>
        <p:nvSpPr>
          <p:cNvPr id="4" name="Content Placeholder 3"/>
          <p:cNvSpPr>
            <a:spLocks noGrp="1"/>
          </p:cNvSpPr>
          <p:nvPr>
            <p:ph sz="half" idx="2"/>
          </p:nvPr>
        </p:nvSpPr>
        <p:spPr>
          <a:xfrm>
            <a:off x="480888" y="1916113"/>
            <a:ext cx="5465301" cy="4176713"/>
          </a:xfrm>
        </p:spPr>
        <p:txBody>
          <a:bodyPr/>
          <a:lstStyle/>
          <a:p>
            <a:pPr lvl="0"/>
            <a:r>
              <a:rPr lang="x-none"/>
              <a:t>Click to edit Master text styles</a:t>
            </a:r>
          </a:p>
          <a:p>
            <a:pPr lvl="1"/>
            <a:r>
              <a:rPr lang="x-none"/>
              <a:t>Second level</a:t>
            </a:r>
          </a:p>
          <a:p>
            <a:pPr lvl="2"/>
            <a:r>
              <a:rPr lang="x-none"/>
              <a:t>Third level</a:t>
            </a:r>
          </a:p>
        </p:txBody>
      </p:sp>
      <p:sp>
        <p:nvSpPr>
          <p:cNvPr id="5" name="Text Placeholder 4"/>
          <p:cNvSpPr>
            <a:spLocks noGrp="1"/>
          </p:cNvSpPr>
          <p:nvPr>
            <p:ph type="body" sz="quarter" idx="3"/>
          </p:nvPr>
        </p:nvSpPr>
        <p:spPr>
          <a:xfrm>
            <a:off x="6240538" y="1389888"/>
            <a:ext cx="5470575" cy="244800"/>
          </a:xfrm>
        </p:spPr>
        <p:txBody>
          <a:bodyPr wrap="square" anchor="t" anchorCtr="0">
            <a:spAutoFit/>
          </a:bodyPr>
          <a:lstStyle>
            <a:lvl1pPr marL="0" indent="0">
              <a:lnSpc>
                <a:spcPct val="100000"/>
              </a:lnSpc>
              <a:buNone/>
              <a:defRPr sz="16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6240538" y="1916113"/>
            <a:ext cx="5470575" cy="4176712"/>
          </a:xfrm>
        </p:spPr>
        <p:txBody>
          <a:bodyPr/>
          <a:lstStyle/>
          <a:p>
            <a:pPr lvl="0"/>
            <a:r>
              <a:rPr lang="x-none"/>
              <a:t>Click to edit Master text styles</a:t>
            </a:r>
          </a:p>
          <a:p>
            <a:pPr lvl="1"/>
            <a:r>
              <a:rPr lang="x-none"/>
              <a:t>Second level</a:t>
            </a:r>
          </a:p>
          <a:p>
            <a:pPr lvl="2"/>
            <a:r>
              <a:rPr lang="x-none"/>
              <a:t>Third level</a:t>
            </a:r>
          </a:p>
        </p:txBody>
      </p:sp>
      <p:sp>
        <p:nvSpPr>
          <p:cNvPr id="9" name="Slide Number Placeholder 8"/>
          <p:cNvSpPr>
            <a:spLocks noGrp="1"/>
          </p:cNvSpPr>
          <p:nvPr>
            <p:ph type="sldNum" sz="quarter" idx="12"/>
          </p:nvPr>
        </p:nvSpPr>
        <p:spPr/>
        <p:txBody>
          <a:bodyPr/>
          <a:lstStyle/>
          <a:p>
            <a:fld id="{4704619B-9823-F845-874B-2390AC991BC7}" type="slidenum">
              <a:rPr lang="en-US" smtClean="0"/>
              <a:t>‹#›</a:t>
            </a:fld>
            <a:endParaRPr lang="en-US"/>
          </a:p>
        </p:txBody>
      </p:sp>
      <p:sp>
        <p:nvSpPr>
          <p:cNvPr id="11" name="Title 1"/>
          <p:cNvSpPr>
            <a:spLocks noGrp="1"/>
          </p:cNvSpPr>
          <p:nvPr>
            <p:ph type="title"/>
          </p:nvPr>
        </p:nvSpPr>
        <p:spPr>
          <a:xfrm>
            <a:off x="480888" y="961012"/>
            <a:ext cx="5470687" cy="370800"/>
          </a:xfrm>
        </p:spPr>
        <p:txBody>
          <a:bodyPr/>
          <a:lstStyle/>
          <a:p>
            <a:r>
              <a:rPr lang="x-none"/>
              <a:t>Click to edit Master title style</a:t>
            </a:r>
            <a:endParaRPr lang="en-US" dirty="0"/>
          </a:p>
        </p:txBody>
      </p:sp>
      <p:sp>
        <p:nvSpPr>
          <p:cNvPr id="8" name="Text Placeholder 7"/>
          <p:cNvSpPr>
            <a:spLocks noGrp="1"/>
          </p:cNvSpPr>
          <p:nvPr>
            <p:ph type="body" sz="quarter" idx="13"/>
          </p:nvPr>
        </p:nvSpPr>
        <p:spPr>
          <a:xfrm>
            <a:off x="6240425" y="961012"/>
            <a:ext cx="5470688" cy="360362"/>
          </a:xfrm>
        </p:spPr>
        <p:txBody>
          <a:bodyPr/>
          <a:lstStyle>
            <a:lvl1pPr marL="0" indent="0">
              <a:buNone/>
              <a:defRPr lang="en-US" sz="2399" kern="1200" dirty="0">
                <a:solidFill>
                  <a:schemeClr val="accent1"/>
                </a:solidFill>
                <a:latin typeface="+mj-lt"/>
                <a:ea typeface="+mj-ea"/>
                <a:cs typeface="+mj-cs"/>
              </a:defRPr>
            </a:lvl1pPr>
          </a:lstStyle>
          <a:p>
            <a:pPr lvl="0"/>
            <a:r>
              <a:rPr lang="x-none"/>
              <a:t>Click to edit Master text styles</a:t>
            </a:r>
          </a:p>
        </p:txBody>
      </p:sp>
    </p:spTree>
    <p:extLst>
      <p:ext uri="{BB962C8B-B14F-4D97-AF65-F5344CB8AC3E}">
        <p14:creationId xmlns:p14="http://schemas.microsoft.com/office/powerpoint/2010/main" val="35344229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mparison with 2 Header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5611" y="1755648"/>
            <a:ext cx="5470575" cy="244800"/>
          </a:xfrm>
        </p:spPr>
        <p:txBody>
          <a:bodyPr wrap="square" anchor="t" anchorCtr="0">
            <a:spAutoFit/>
          </a:bodyPr>
          <a:lstStyle>
            <a:lvl1pPr marL="0" indent="0">
              <a:lnSpc>
                <a:spcPct val="100000"/>
              </a:lnSpc>
              <a:buNone/>
              <a:defRPr sz="16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x-none"/>
              <a:t>Click to edit Master text styles</a:t>
            </a:r>
          </a:p>
        </p:txBody>
      </p:sp>
      <p:sp>
        <p:nvSpPr>
          <p:cNvPr id="4" name="Content Placeholder 3"/>
          <p:cNvSpPr>
            <a:spLocks noGrp="1"/>
          </p:cNvSpPr>
          <p:nvPr>
            <p:ph sz="half" idx="2"/>
          </p:nvPr>
        </p:nvSpPr>
        <p:spPr>
          <a:xfrm>
            <a:off x="475613" y="2276475"/>
            <a:ext cx="5470575" cy="3816351"/>
          </a:xfrm>
        </p:spPr>
        <p:txBody>
          <a:bodyPr/>
          <a:lstStyle/>
          <a:p>
            <a:pPr lvl="0"/>
            <a:r>
              <a:rPr lang="x-none"/>
              <a:t>Click to edit Master text styles</a:t>
            </a:r>
          </a:p>
          <a:p>
            <a:pPr lvl="1"/>
            <a:r>
              <a:rPr lang="x-none"/>
              <a:t>Second level</a:t>
            </a:r>
          </a:p>
          <a:p>
            <a:pPr lvl="2"/>
            <a:r>
              <a:rPr lang="x-none"/>
              <a:t>Third level</a:t>
            </a:r>
          </a:p>
        </p:txBody>
      </p:sp>
      <p:sp>
        <p:nvSpPr>
          <p:cNvPr id="5" name="Text Placeholder 4"/>
          <p:cNvSpPr>
            <a:spLocks noGrp="1"/>
          </p:cNvSpPr>
          <p:nvPr>
            <p:ph type="body" sz="quarter" idx="3"/>
          </p:nvPr>
        </p:nvSpPr>
        <p:spPr>
          <a:xfrm>
            <a:off x="6240538" y="1755648"/>
            <a:ext cx="5470575" cy="244800"/>
          </a:xfrm>
        </p:spPr>
        <p:txBody>
          <a:bodyPr wrap="square" anchor="t" anchorCtr="0">
            <a:spAutoFit/>
          </a:bodyPr>
          <a:lstStyle>
            <a:lvl1pPr marL="0" indent="0">
              <a:lnSpc>
                <a:spcPct val="100000"/>
              </a:lnSpc>
              <a:buNone/>
              <a:defRPr sz="16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6240538" y="2276475"/>
            <a:ext cx="5470575" cy="3816351"/>
          </a:xfrm>
        </p:spPr>
        <p:txBody>
          <a:bodyPr/>
          <a:lstStyle/>
          <a:p>
            <a:pPr lvl="0"/>
            <a:r>
              <a:rPr lang="x-none"/>
              <a:t>Click to edit Master text styles</a:t>
            </a:r>
          </a:p>
          <a:p>
            <a:pPr lvl="1"/>
            <a:r>
              <a:rPr lang="x-none"/>
              <a:t>Second level</a:t>
            </a:r>
          </a:p>
          <a:p>
            <a:pPr lvl="2"/>
            <a:r>
              <a:rPr lang="x-none"/>
              <a:t>Third level</a:t>
            </a:r>
          </a:p>
        </p:txBody>
      </p:sp>
      <p:sp>
        <p:nvSpPr>
          <p:cNvPr id="9" name="Slide Number Placeholder 8"/>
          <p:cNvSpPr>
            <a:spLocks noGrp="1"/>
          </p:cNvSpPr>
          <p:nvPr>
            <p:ph type="sldNum" sz="quarter" idx="12"/>
          </p:nvPr>
        </p:nvSpPr>
        <p:spPr/>
        <p:txBody>
          <a:bodyPr/>
          <a:lstStyle/>
          <a:p>
            <a:fld id="{4704619B-9823-F845-874B-2390AC991BC7}" type="slidenum">
              <a:rPr lang="en-US" smtClean="0"/>
              <a:t>‹#›</a:t>
            </a:fld>
            <a:endParaRPr lang="en-US"/>
          </a:p>
        </p:txBody>
      </p:sp>
      <p:sp>
        <p:nvSpPr>
          <p:cNvPr id="11" name="Title 1"/>
          <p:cNvSpPr>
            <a:spLocks noGrp="1"/>
          </p:cNvSpPr>
          <p:nvPr>
            <p:ph type="title"/>
          </p:nvPr>
        </p:nvSpPr>
        <p:spPr>
          <a:xfrm>
            <a:off x="480888" y="961012"/>
            <a:ext cx="5470687" cy="370800"/>
          </a:xfrm>
        </p:spPr>
        <p:txBody>
          <a:bodyPr/>
          <a:lstStyle/>
          <a:p>
            <a:r>
              <a:rPr lang="x-none"/>
              <a:t>Click to edit Master title style</a:t>
            </a:r>
            <a:endParaRPr lang="en-US" dirty="0"/>
          </a:p>
        </p:txBody>
      </p:sp>
      <p:sp>
        <p:nvSpPr>
          <p:cNvPr id="12" name="Text Placeholder 7"/>
          <p:cNvSpPr>
            <a:spLocks noGrp="1"/>
          </p:cNvSpPr>
          <p:nvPr>
            <p:ph type="body" sz="quarter" idx="13"/>
          </p:nvPr>
        </p:nvSpPr>
        <p:spPr>
          <a:xfrm>
            <a:off x="6240425" y="961012"/>
            <a:ext cx="5470688" cy="360362"/>
          </a:xfrm>
        </p:spPr>
        <p:txBody>
          <a:bodyPr/>
          <a:lstStyle>
            <a:lvl1pPr marL="0" indent="0">
              <a:buNone/>
              <a:defRPr lang="en-US" sz="2399" kern="1200" dirty="0">
                <a:solidFill>
                  <a:schemeClr val="accent1"/>
                </a:solidFill>
                <a:latin typeface="+mj-lt"/>
                <a:ea typeface="+mj-ea"/>
                <a:cs typeface="+mj-cs"/>
              </a:defRPr>
            </a:lvl1pPr>
          </a:lstStyle>
          <a:p>
            <a:pPr lvl="0"/>
            <a:r>
              <a:rPr lang="x-none"/>
              <a:t>Click to edit Master text styles</a:t>
            </a:r>
          </a:p>
        </p:txBody>
      </p:sp>
    </p:spTree>
    <p:extLst>
      <p:ext uri="{BB962C8B-B14F-4D97-AF65-F5344CB8AC3E}">
        <p14:creationId xmlns:p14="http://schemas.microsoft.com/office/powerpoint/2010/main" val="20842380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5611" y="1755648"/>
            <a:ext cx="5470575" cy="244800"/>
          </a:xfrm>
        </p:spPr>
        <p:txBody>
          <a:bodyPr wrap="square" anchor="t" anchorCtr="0">
            <a:spAutoFit/>
          </a:bodyPr>
          <a:lstStyle>
            <a:lvl1pPr marL="0" indent="0">
              <a:buNone/>
              <a:defRPr sz="16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x-none"/>
              <a:t>Click to edit Master text styles</a:t>
            </a:r>
          </a:p>
        </p:txBody>
      </p:sp>
      <p:sp>
        <p:nvSpPr>
          <p:cNvPr id="4" name="Content Placeholder 3"/>
          <p:cNvSpPr>
            <a:spLocks noGrp="1"/>
          </p:cNvSpPr>
          <p:nvPr>
            <p:ph sz="half" idx="2"/>
          </p:nvPr>
        </p:nvSpPr>
        <p:spPr>
          <a:xfrm>
            <a:off x="475613" y="2276475"/>
            <a:ext cx="5470575" cy="3816351"/>
          </a:xfrm>
        </p:spPr>
        <p:txBody>
          <a:bodyPr/>
          <a:lstStyle/>
          <a:p>
            <a:pPr lvl="0"/>
            <a:r>
              <a:rPr lang="x-none"/>
              <a:t>Click to edit Master text styles</a:t>
            </a:r>
          </a:p>
          <a:p>
            <a:pPr lvl="1"/>
            <a:r>
              <a:rPr lang="x-none"/>
              <a:t>Second level</a:t>
            </a:r>
          </a:p>
          <a:p>
            <a:pPr lvl="2"/>
            <a:r>
              <a:rPr lang="x-none"/>
              <a:t>Third level</a:t>
            </a:r>
          </a:p>
        </p:txBody>
      </p:sp>
      <p:sp>
        <p:nvSpPr>
          <p:cNvPr id="9" name="Slide Number Placeholder 8"/>
          <p:cNvSpPr>
            <a:spLocks noGrp="1"/>
          </p:cNvSpPr>
          <p:nvPr>
            <p:ph type="sldNum" sz="quarter" idx="12"/>
          </p:nvPr>
        </p:nvSpPr>
        <p:spPr/>
        <p:txBody>
          <a:bodyPr/>
          <a:lstStyle/>
          <a:p>
            <a:fld id="{4704619B-9823-F845-874B-2390AC991BC7}" type="slidenum">
              <a:rPr lang="en-US" smtClean="0"/>
              <a:t>‹#›</a:t>
            </a:fld>
            <a:endParaRPr lang="en-US"/>
          </a:p>
        </p:txBody>
      </p:sp>
      <p:sp>
        <p:nvSpPr>
          <p:cNvPr id="8" name="Chart Placeholder 7"/>
          <p:cNvSpPr>
            <a:spLocks noGrp="1"/>
          </p:cNvSpPr>
          <p:nvPr>
            <p:ph type="chart" sz="quarter" idx="13"/>
          </p:nvPr>
        </p:nvSpPr>
        <p:spPr>
          <a:xfrm>
            <a:off x="6240538" y="962025"/>
            <a:ext cx="5470575" cy="5130800"/>
          </a:xfrm>
        </p:spPr>
        <p:txBody>
          <a:bodyPr/>
          <a:lstStyle>
            <a:lvl1pPr marL="0" indent="0">
              <a:buNone/>
              <a:defRPr cap="all" baseline="0"/>
            </a:lvl1pPr>
          </a:lstStyle>
          <a:p>
            <a:r>
              <a:rPr lang="x-none"/>
              <a:t>Click icon to add chart</a:t>
            </a:r>
            <a:endParaRPr lang="en-US" dirty="0"/>
          </a:p>
        </p:txBody>
      </p:sp>
      <p:sp>
        <p:nvSpPr>
          <p:cNvPr id="7" name="Title 1"/>
          <p:cNvSpPr>
            <a:spLocks noGrp="1"/>
          </p:cNvSpPr>
          <p:nvPr>
            <p:ph type="title"/>
          </p:nvPr>
        </p:nvSpPr>
        <p:spPr>
          <a:xfrm>
            <a:off x="480888" y="961012"/>
            <a:ext cx="5470687" cy="370800"/>
          </a:xfrm>
        </p:spPr>
        <p:txBody>
          <a:bodyPr/>
          <a:lstStyle/>
          <a:p>
            <a:r>
              <a:rPr lang="x-none"/>
              <a:t>Click to edit Master title style</a:t>
            </a:r>
            <a:endParaRPr lang="en-US" dirty="0"/>
          </a:p>
        </p:txBody>
      </p:sp>
    </p:spTree>
    <p:extLst>
      <p:ext uri="{BB962C8B-B14F-4D97-AF65-F5344CB8AC3E}">
        <p14:creationId xmlns:p14="http://schemas.microsoft.com/office/powerpoint/2010/main" val="2724409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70338" y="1916113"/>
            <a:ext cx="11240776" cy="4321175"/>
          </a:xfrm>
        </p:spPr>
        <p:txBody>
          <a:bodyPr/>
          <a:lstStyle/>
          <a:p>
            <a:pPr lvl="0"/>
            <a:r>
              <a:rPr lang="en-US"/>
              <a:t>Edit Master text styles</a:t>
            </a:r>
          </a:p>
          <a:p>
            <a:pPr lvl="1"/>
            <a:r>
              <a:rPr lang="en-US"/>
              <a:t>Second level</a:t>
            </a:r>
          </a:p>
          <a:p>
            <a:pPr lvl="2"/>
            <a:r>
              <a:rPr lang="en-US"/>
              <a:t>Third level</a:t>
            </a:r>
          </a:p>
        </p:txBody>
      </p:sp>
      <p:sp>
        <p:nvSpPr>
          <p:cNvPr id="6" name="Slide Number Placeholder 5"/>
          <p:cNvSpPr>
            <a:spLocks noGrp="1"/>
          </p:cNvSpPr>
          <p:nvPr>
            <p:ph type="sldNum" sz="quarter" idx="12"/>
          </p:nvPr>
        </p:nvSpPr>
        <p:spPr/>
        <p:txBody>
          <a:bodyPr/>
          <a:lstStyle/>
          <a:p>
            <a:fld id="{4704619B-9823-F845-874B-2390AC991BC7}" type="slidenum">
              <a:rPr lang="en-US" smtClean="0"/>
              <a:t>‹#›</a:t>
            </a:fld>
            <a:endParaRPr lang="en-US"/>
          </a:p>
        </p:txBody>
      </p:sp>
      <p:sp>
        <p:nvSpPr>
          <p:cNvPr id="8" name="Text Placeholder 7"/>
          <p:cNvSpPr>
            <a:spLocks noGrp="1"/>
          </p:cNvSpPr>
          <p:nvPr>
            <p:ph type="body" sz="quarter" idx="13"/>
          </p:nvPr>
        </p:nvSpPr>
        <p:spPr>
          <a:xfrm>
            <a:off x="470338" y="1389888"/>
            <a:ext cx="11280226" cy="244800"/>
          </a:xfrm>
        </p:spPr>
        <p:txBody>
          <a:bodyPr wrap="square">
            <a:spAutoFit/>
          </a:bodyPr>
          <a:lstStyle>
            <a:lvl1pPr marL="0" indent="0">
              <a:lnSpc>
                <a:spcPct val="100000"/>
              </a:lnSpc>
              <a:buNone/>
              <a:defRPr sz="1600"/>
            </a:lvl1pPr>
          </a:lstStyle>
          <a:p>
            <a:pPr lvl="0"/>
            <a:r>
              <a:rPr lang="en-US"/>
              <a:t>Edit Master text styles</a:t>
            </a:r>
          </a:p>
        </p:txBody>
      </p:sp>
    </p:spTree>
    <p:extLst>
      <p:ext uri="{BB962C8B-B14F-4D97-AF65-F5344CB8AC3E}">
        <p14:creationId xmlns:p14="http://schemas.microsoft.com/office/powerpoint/2010/main" val="34751903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 Page Char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704619B-9823-F845-874B-2390AC991BC7}" type="slidenum">
              <a:rPr lang="en-US" smtClean="0"/>
              <a:t>‹#›</a:t>
            </a:fld>
            <a:endParaRPr lang="en-US"/>
          </a:p>
        </p:txBody>
      </p:sp>
      <p:sp>
        <p:nvSpPr>
          <p:cNvPr id="8" name="Text Placeholder 7"/>
          <p:cNvSpPr>
            <a:spLocks noGrp="1"/>
          </p:cNvSpPr>
          <p:nvPr>
            <p:ph type="body" sz="quarter" idx="13"/>
          </p:nvPr>
        </p:nvSpPr>
        <p:spPr>
          <a:xfrm>
            <a:off x="470338" y="1389887"/>
            <a:ext cx="11240776" cy="244800"/>
          </a:xfrm>
        </p:spPr>
        <p:txBody>
          <a:bodyPr wrap="square">
            <a:spAutoFit/>
          </a:bodyPr>
          <a:lstStyle>
            <a:lvl1pPr marL="0" indent="0">
              <a:lnSpc>
                <a:spcPct val="100000"/>
              </a:lnSpc>
              <a:buNone/>
              <a:defRPr sz="1600"/>
            </a:lvl1pPr>
          </a:lstStyle>
          <a:p>
            <a:pPr lvl="0"/>
            <a:r>
              <a:rPr lang="x-none"/>
              <a:t>Click to edit Master text styles</a:t>
            </a:r>
          </a:p>
        </p:txBody>
      </p:sp>
      <p:sp>
        <p:nvSpPr>
          <p:cNvPr id="7" name="Chart Placeholder 7"/>
          <p:cNvSpPr>
            <a:spLocks noGrp="1"/>
          </p:cNvSpPr>
          <p:nvPr>
            <p:ph type="chart" sz="quarter" idx="14"/>
          </p:nvPr>
        </p:nvSpPr>
        <p:spPr>
          <a:xfrm>
            <a:off x="480888" y="1916113"/>
            <a:ext cx="11230225" cy="4176712"/>
          </a:xfrm>
        </p:spPr>
        <p:txBody>
          <a:bodyPr/>
          <a:lstStyle>
            <a:lvl1pPr marL="0" indent="0">
              <a:buNone/>
              <a:defRPr cap="all" baseline="0"/>
            </a:lvl1pPr>
          </a:lstStyle>
          <a:p>
            <a:r>
              <a:rPr lang="x-none"/>
              <a:t>Click icon to add chart</a:t>
            </a:r>
            <a:endParaRPr lang="en-US" dirty="0"/>
          </a:p>
        </p:txBody>
      </p:sp>
      <p:sp>
        <p:nvSpPr>
          <p:cNvPr id="14" name="Title 1"/>
          <p:cNvSpPr>
            <a:spLocks noGrp="1"/>
          </p:cNvSpPr>
          <p:nvPr>
            <p:ph type="title"/>
          </p:nvPr>
        </p:nvSpPr>
        <p:spPr>
          <a:xfrm>
            <a:off x="480888" y="961012"/>
            <a:ext cx="11230225" cy="370800"/>
          </a:xfrm>
        </p:spPr>
        <p:txBody>
          <a:bodyPr/>
          <a:lstStyle/>
          <a:p>
            <a:r>
              <a:rPr lang="x-none"/>
              <a:t>Click to edit Master title style</a:t>
            </a:r>
            <a:endParaRPr lang="en-US" dirty="0"/>
          </a:p>
        </p:txBody>
      </p:sp>
    </p:spTree>
    <p:extLst>
      <p:ext uri="{BB962C8B-B14F-4D97-AF65-F5344CB8AC3E}">
        <p14:creationId xmlns:p14="http://schemas.microsoft.com/office/powerpoint/2010/main" val="15179697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ull Page Tabl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704619B-9823-F845-874B-2390AC991BC7}" type="slidenum">
              <a:rPr lang="en-US" smtClean="0"/>
              <a:t>‹#›</a:t>
            </a:fld>
            <a:endParaRPr lang="en-US"/>
          </a:p>
        </p:txBody>
      </p:sp>
      <p:sp>
        <p:nvSpPr>
          <p:cNvPr id="8" name="Text Placeholder 7"/>
          <p:cNvSpPr>
            <a:spLocks noGrp="1"/>
          </p:cNvSpPr>
          <p:nvPr>
            <p:ph type="body" sz="quarter" idx="13"/>
          </p:nvPr>
        </p:nvSpPr>
        <p:spPr>
          <a:xfrm>
            <a:off x="470338" y="1389887"/>
            <a:ext cx="11240776" cy="244800"/>
          </a:xfrm>
        </p:spPr>
        <p:txBody>
          <a:bodyPr wrap="square">
            <a:spAutoFit/>
          </a:bodyPr>
          <a:lstStyle>
            <a:lvl1pPr marL="0" indent="0">
              <a:lnSpc>
                <a:spcPct val="100000"/>
              </a:lnSpc>
              <a:buNone/>
              <a:defRPr sz="1600"/>
            </a:lvl1pPr>
          </a:lstStyle>
          <a:p>
            <a:pPr lvl="0"/>
            <a:r>
              <a:rPr lang="x-none"/>
              <a:t>Click to edit Master text styles</a:t>
            </a:r>
          </a:p>
        </p:txBody>
      </p:sp>
      <p:sp>
        <p:nvSpPr>
          <p:cNvPr id="3" name="Table Placeholder 2"/>
          <p:cNvSpPr>
            <a:spLocks noGrp="1"/>
          </p:cNvSpPr>
          <p:nvPr>
            <p:ph type="tbl" sz="quarter" idx="14"/>
          </p:nvPr>
        </p:nvSpPr>
        <p:spPr>
          <a:xfrm>
            <a:off x="480888" y="1916113"/>
            <a:ext cx="11230225" cy="4176712"/>
          </a:xfrm>
        </p:spPr>
        <p:txBody>
          <a:bodyPr/>
          <a:lstStyle/>
          <a:p>
            <a:r>
              <a:rPr lang="x-none"/>
              <a:t>Click icon to add table</a:t>
            </a:r>
            <a:endParaRPr lang="en-US"/>
          </a:p>
        </p:txBody>
      </p:sp>
      <p:sp>
        <p:nvSpPr>
          <p:cNvPr id="9" name="Title 1"/>
          <p:cNvSpPr>
            <a:spLocks noGrp="1"/>
          </p:cNvSpPr>
          <p:nvPr>
            <p:ph type="title"/>
          </p:nvPr>
        </p:nvSpPr>
        <p:spPr>
          <a:xfrm>
            <a:off x="480888" y="961012"/>
            <a:ext cx="11230225" cy="370800"/>
          </a:xfrm>
        </p:spPr>
        <p:txBody>
          <a:bodyPr/>
          <a:lstStyle/>
          <a:p>
            <a:r>
              <a:rPr lang="x-none"/>
              <a:t>Click to edit Master title style</a:t>
            </a:r>
            <a:endParaRPr lang="en-US" dirty="0"/>
          </a:p>
        </p:txBody>
      </p:sp>
    </p:spTree>
    <p:extLst>
      <p:ext uri="{BB962C8B-B14F-4D97-AF65-F5344CB8AC3E}">
        <p14:creationId xmlns:p14="http://schemas.microsoft.com/office/powerpoint/2010/main" val="3035417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5611" y="1755648"/>
            <a:ext cx="5470575" cy="244800"/>
          </a:xfrm>
        </p:spPr>
        <p:txBody>
          <a:bodyPr wrap="square" anchor="t" anchorCtr="0">
            <a:spAutoFit/>
          </a:bodyPr>
          <a:lstStyle>
            <a:lvl1pPr marL="0" indent="0">
              <a:lnSpc>
                <a:spcPct val="100000"/>
              </a:lnSpc>
              <a:buNone/>
              <a:defRPr sz="16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x-none"/>
              <a:t>Click to edit Master text styles</a:t>
            </a:r>
          </a:p>
        </p:txBody>
      </p:sp>
      <p:sp>
        <p:nvSpPr>
          <p:cNvPr id="4" name="Content Placeholder 3"/>
          <p:cNvSpPr>
            <a:spLocks noGrp="1"/>
          </p:cNvSpPr>
          <p:nvPr>
            <p:ph sz="half" idx="2"/>
          </p:nvPr>
        </p:nvSpPr>
        <p:spPr>
          <a:xfrm>
            <a:off x="475613" y="2276476"/>
            <a:ext cx="5470575" cy="3673475"/>
          </a:xfrm>
        </p:spPr>
        <p:txBody>
          <a:bodyPr/>
          <a:lstStyle/>
          <a:p>
            <a:pPr lvl="0"/>
            <a:r>
              <a:rPr lang="x-none"/>
              <a:t>Click to edit Master text styles</a:t>
            </a:r>
          </a:p>
          <a:p>
            <a:pPr lvl="1"/>
            <a:r>
              <a:rPr lang="x-none"/>
              <a:t>Second level</a:t>
            </a:r>
          </a:p>
          <a:p>
            <a:pPr lvl="2"/>
            <a:r>
              <a:rPr lang="x-none"/>
              <a:t>Third level</a:t>
            </a:r>
          </a:p>
        </p:txBody>
      </p:sp>
      <p:sp>
        <p:nvSpPr>
          <p:cNvPr id="9" name="Slide Number Placeholder 8"/>
          <p:cNvSpPr>
            <a:spLocks noGrp="1"/>
          </p:cNvSpPr>
          <p:nvPr>
            <p:ph type="sldNum" sz="quarter" idx="12"/>
          </p:nvPr>
        </p:nvSpPr>
        <p:spPr/>
        <p:txBody>
          <a:bodyPr/>
          <a:lstStyle/>
          <a:p>
            <a:fld id="{4704619B-9823-F845-874B-2390AC991BC7}" type="slidenum">
              <a:rPr lang="en-US" smtClean="0"/>
              <a:t>‹#›</a:t>
            </a:fld>
            <a:endParaRPr lang="en-US"/>
          </a:p>
        </p:txBody>
      </p:sp>
      <p:sp>
        <p:nvSpPr>
          <p:cNvPr id="7" name="Picture Placeholder 6"/>
          <p:cNvSpPr>
            <a:spLocks noGrp="1"/>
          </p:cNvSpPr>
          <p:nvPr>
            <p:ph type="pic" sz="quarter" idx="13"/>
          </p:nvPr>
        </p:nvSpPr>
        <p:spPr>
          <a:xfrm>
            <a:off x="6248400" y="962025"/>
            <a:ext cx="5334000" cy="4987925"/>
          </a:xfrm>
          <a:solidFill>
            <a:schemeClr val="bg1">
              <a:lumMod val="95000"/>
            </a:schemeClr>
          </a:solidFill>
        </p:spPr>
        <p:txBody>
          <a:bodyPr/>
          <a:lstStyle>
            <a:lvl1pPr marL="0" indent="0">
              <a:buNone/>
              <a:defRPr cap="all" baseline="0"/>
            </a:lvl1pPr>
          </a:lstStyle>
          <a:p>
            <a:r>
              <a:rPr lang="x-none"/>
              <a:t>Drag picture to placeholder or click icon to add</a:t>
            </a:r>
            <a:endParaRPr lang="en-US"/>
          </a:p>
        </p:txBody>
      </p:sp>
      <p:sp>
        <p:nvSpPr>
          <p:cNvPr id="10" name="Text Placeholder 2"/>
          <p:cNvSpPr>
            <a:spLocks noGrp="1"/>
          </p:cNvSpPr>
          <p:nvPr>
            <p:ph type="body" idx="14" hasCustomPrompt="1"/>
          </p:nvPr>
        </p:nvSpPr>
        <p:spPr>
          <a:xfrm>
            <a:off x="6110182" y="6076951"/>
            <a:ext cx="5600932" cy="153888"/>
          </a:xfrm>
        </p:spPr>
        <p:txBody>
          <a:bodyPr wrap="square" anchor="t" anchorCtr="0">
            <a:spAutoFit/>
          </a:bodyPr>
          <a:lstStyle>
            <a:lvl1pPr marL="0" indent="0">
              <a:buNone/>
              <a:defRPr sz="1000" b="0" cap="none" baseline="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dirty="0"/>
              <a:t>Click to edit master text styles</a:t>
            </a:r>
          </a:p>
        </p:txBody>
      </p:sp>
      <p:sp>
        <p:nvSpPr>
          <p:cNvPr id="8" name="Title 1"/>
          <p:cNvSpPr>
            <a:spLocks noGrp="1"/>
          </p:cNvSpPr>
          <p:nvPr>
            <p:ph type="title"/>
          </p:nvPr>
        </p:nvSpPr>
        <p:spPr>
          <a:xfrm>
            <a:off x="480888" y="961012"/>
            <a:ext cx="5470687" cy="370800"/>
          </a:xfrm>
        </p:spPr>
        <p:txBody>
          <a:bodyPr/>
          <a:lstStyle/>
          <a:p>
            <a:r>
              <a:rPr lang="x-none"/>
              <a:t>Click to edit Master title style</a:t>
            </a:r>
            <a:endParaRPr lang="en-US" dirty="0"/>
          </a:p>
        </p:txBody>
      </p:sp>
    </p:spTree>
    <p:extLst>
      <p:ext uri="{BB962C8B-B14F-4D97-AF65-F5344CB8AC3E}">
        <p14:creationId xmlns:p14="http://schemas.microsoft.com/office/powerpoint/2010/main" val="6901960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ide Text and Full Page Imag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685800"/>
            <a:ext cx="12192000" cy="6172200"/>
          </a:xfrm>
          <a:solidFill>
            <a:schemeClr val="tx2">
              <a:lumMod val="20000"/>
              <a:lumOff val="80000"/>
            </a:schemeClr>
          </a:solidFill>
        </p:spPr>
        <p:txBody>
          <a:bodyPr/>
          <a:lstStyle>
            <a:lvl1pPr marL="0" indent="0">
              <a:buNone/>
              <a:defRPr cap="all" baseline="0"/>
            </a:lvl1pPr>
          </a:lstStyle>
          <a:p>
            <a:r>
              <a:rPr lang="x-none"/>
              <a:t>Drag picture to placeholder or click icon to add</a:t>
            </a:r>
            <a:endParaRPr lang="en-US"/>
          </a:p>
        </p:txBody>
      </p:sp>
      <p:sp>
        <p:nvSpPr>
          <p:cNvPr id="6" name="Rectangle 5"/>
          <p:cNvSpPr/>
          <p:nvPr userDrawn="1"/>
        </p:nvSpPr>
        <p:spPr>
          <a:xfrm>
            <a:off x="0" y="685800"/>
            <a:ext cx="6096000" cy="61722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3" name="Text Placeholder 2"/>
          <p:cNvSpPr>
            <a:spLocks noGrp="1"/>
          </p:cNvSpPr>
          <p:nvPr>
            <p:ph type="body" idx="1"/>
          </p:nvPr>
        </p:nvSpPr>
        <p:spPr>
          <a:xfrm>
            <a:off x="475611" y="1755648"/>
            <a:ext cx="5470575" cy="244800"/>
          </a:xfrm>
        </p:spPr>
        <p:txBody>
          <a:bodyPr wrap="square" anchor="t" anchorCtr="0">
            <a:spAutoFit/>
          </a:bodyPr>
          <a:lstStyle>
            <a:lvl1pPr marL="0" indent="0">
              <a:lnSpc>
                <a:spcPct val="100000"/>
              </a:lnSpc>
              <a:buNone/>
              <a:defRPr sz="16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x-none"/>
              <a:t>Click to edit Master text styles</a:t>
            </a:r>
          </a:p>
        </p:txBody>
      </p:sp>
      <p:sp>
        <p:nvSpPr>
          <p:cNvPr id="4" name="Content Placeholder 3"/>
          <p:cNvSpPr>
            <a:spLocks noGrp="1"/>
          </p:cNvSpPr>
          <p:nvPr>
            <p:ph sz="half" idx="2"/>
          </p:nvPr>
        </p:nvSpPr>
        <p:spPr>
          <a:xfrm>
            <a:off x="475613" y="2276475"/>
            <a:ext cx="5470575" cy="3816351"/>
          </a:xfrm>
        </p:spPr>
        <p:txBody>
          <a:bodyPr/>
          <a:lstStyle/>
          <a:p>
            <a:pPr lvl="0"/>
            <a:r>
              <a:rPr lang="x-none"/>
              <a:t>Click to edit Master text styles</a:t>
            </a:r>
          </a:p>
          <a:p>
            <a:pPr lvl="1"/>
            <a:r>
              <a:rPr lang="x-none"/>
              <a:t>Second level</a:t>
            </a:r>
          </a:p>
          <a:p>
            <a:pPr lvl="2"/>
            <a:r>
              <a:rPr lang="x-none"/>
              <a:t>Third level</a:t>
            </a:r>
          </a:p>
        </p:txBody>
      </p:sp>
      <p:sp>
        <p:nvSpPr>
          <p:cNvPr id="9" name="Slide Number Placeholder 8"/>
          <p:cNvSpPr>
            <a:spLocks noGrp="1"/>
          </p:cNvSpPr>
          <p:nvPr>
            <p:ph type="sldNum" sz="quarter" idx="12"/>
          </p:nvPr>
        </p:nvSpPr>
        <p:spPr/>
        <p:txBody>
          <a:bodyPr/>
          <a:lstStyle/>
          <a:p>
            <a:fld id="{4704619B-9823-F845-874B-2390AC991BC7}" type="slidenum">
              <a:rPr lang="en-US" smtClean="0"/>
              <a:t>‹#›</a:t>
            </a:fld>
            <a:endParaRPr lang="en-US"/>
          </a:p>
        </p:txBody>
      </p:sp>
      <p:sp>
        <p:nvSpPr>
          <p:cNvPr id="10" name="TextBox 9"/>
          <p:cNvSpPr txBox="1"/>
          <p:nvPr userDrawn="1"/>
        </p:nvSpPr>
        <p:spPr>
          <a:xfrm>
            <a:off x="483477" y="6621522"/>
            <a:ext cx="1899064" cy="184666"/>
          </a:xfrm>
          <a:prstGeom prst="rect">
            <a:avLst/>
          </a:prstGeom>
          <a:noFill/>
        </p:spPr>
        <p:txBody>
          <a:bodyPr wrap="none" lIns="0" rIns="0" rtlCol="0">
            <a:spAutoFit/>
          </a:bodyPr>
          <a:lstStyle/>
          <a:p>
            <a:r>
              <a:rPr lang="en-US" sz="600" dirty="0">
                <a:solidFill>
                  <a:schemeClr val="tx2"/>
                </a:solidFill>
              </a:rPr>
              <a:t>Confidential. © </a:t>
            </a:r>
            <a:r>
              <a:rPr lang="is-IS" sz="600" dirty="0">
                <a:solidFill>
                  <a:schemeClr val="tx2"/>
                </a:solidFill>
              </a:rPr>
              <a:t>2018</a:t>
            </a:r>
            <a:r>
              <a:rPr lang="en-US" sz="600" dirty="0">
                <a:solidFill>
                  <a:schemeClr val="tx2"/>
                </a:solidFill>
              </a:rPr>
              <a:t> IHS </a:t>
            </a:r>
            <a:r>
              <a:rPr lang="en-US" sz="600" dirty="0" err="1">
                <a:solidFill>
                  <a:schemeClr val="tx2"/>
                </a:solidFill>
              </a:rPr>
              <a:t>Markit</a:t>
            </a:r>
            <a:r>
              <a:rPr lang="en-US" sz="600" baseline="30000" dirty="0" err="1">
                <a:solidFill>
                  <a:schemeClr val="tx2"/>
                </a:solidFill>
              </a:rPr>
              <a:t>TM</a:t>
            </a:r>
            <a:r>
              <a:rPr lang="en-US" sz="600" dirty="0">
                <a:solidFill>
                  <a:schemeClr val="tx2"/>
                </a:solidFill>
              </a:rPr>
              <a:t>. All Rights Reserved.</a:t>
            </a:r>
          </a:p>
        </p:txBody>
      </p:sp>
      <p:sp>
        <p:nvSpPr>
          <p:cNvPr id="13" name="Title 1"/>
          <p:cNvSpPr>
            <a:spLocks noGrp="1"/>
          </p:cNvSpPr>
          <p:nvPr>
            <p:ph type="title"/>
          </p:nvPr>
        </p:nvSpPr>
        <p:spPr>
          <a:xfrm>
            <a:off x="475614" y="962026"/>
            <a:ext cx="5470575" cy="370800"/>
          </a:xfrm>
        </p:spPr>
        <p:txBody>
          <a:bodyPr wrap="square" anchor="t" anchorCtr="0">
            <a:spAutoFit/>
          </a:bodyPr>
          <a:lstStyle/>
          <a:p>
            <a:r>
              <a:rPr lang="x-none"/>
              <a:t>Click to edit Master title style</a:t>
            </a:r>
            <a:endParaRPr lang="en-US" dirty="0"/>
          </a:p>
        </p:txBody>
      </p:sp>
    </p:spTree>
    <p:extLst>
      <p:ext uri="{BB962C8B-B14F-4D97-AF65-F5344CB8AC3E}">
        <p14:creationId xmlns:p14="http://schemas.microsoft.com/office/powerpoint/2010/main" val="28873821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Full Page Imag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685800"/>
            <a:ext cx="12192000" cy="6172200"/>
          </a:xfrm>
          <a:solidFill>
            <a:schemeClr val="tx2">
              <a:lumMod val="20000"/>
              <a:lumOff val="80000"/>
            </a:schemeClr>
          </a:solidFill>
        </p:spPr>
        <p:txBody>
          <a:bodyPr/>
          <a:lstStyle>
            <a:lvl1pPr marL="0" indent="0">
              <a:buNone/>
              <a:defRPr cap="all" baseline="0"/>
            </a:lvl1pPr>
          </a:lstStyle>
          <a:p>
            <a:r>
              <a:rPr lang="x-none"/>
              <a:t>Drag picture to placeholder or click icon to add</a:t>
            </a:r>
            <a:endParaRPr lang="en-US"/>
          </a:p>
        </p:txBody>
      </p:sp>
      <p:sp>
        <p:nvSpPr>
          <p:cNvPr id="6" name="Rectangle 5"/>
          <p:cNvSpPr/>
          <p:nvPr userDrawn="1"/>
        </p:nvSpPr>
        <p:spPr>
          <a:xfrm>
            <a:off x="0" y="3311748"/>
            <a:ext cx="12192000" cy="30821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9" name="Slide Number Placeholder 8"/>
          <p:cNvSpPr>
            <a:spLocks noGrp="1"/>
          </p:cNvSpPr>
          <p:nvPr>
            <p:ph type="sldNum" sz="quarter" idx="12"/>
          </p:nvPr>
        </p:nvSpPr>
        <p:spPr/>
        <p:txBody>
          <a:bodyPr/>
          <a:lstStyle/>
          <a:p>
            <a:fld id="{4704619B-9823-F845-874B-2390AC991BC7}" type="slidenum">
              <a:rPr lang="en-US" smtClean="0"/>
              <a:t>‹#›</a:t>
            </a:fld>
            <a:endParaRPr lang="en-US"/>
          </a:p>
        </p:txBody>
      </p:sp>
      <p:sp>
        <p:nvSpPr>
          <p:cNvPr id="2" name="Title 1"/>
          <p:cNvSpPr>
            <a:spLocks noGrp="1"/>
          </p:cNvSpPr>
          <p:nvPr>
            <p:ph type="title"/>
          </p:nvPr>
        </p:nvSpPr>
        <p:spPr>
          <a:xfrm>
            <a:off x="475613" y="3700498"/>
            <a:ext cx="11222398" cy="370800"/>
          </a:xfrm>
        </p:spPr>
        <p:txBody>
          <a:bodyPr wrap="square" anchor="t" anchorCtr="0">
            <a:spAutoFit/>
          </a:bodyPr>
          <a:lstStyle/>
          <a:p>
            <a:r>
              <a:rPr lang="x-none"/>
              <a:t>Click to edit Master title style</a:t>
            </a:r>
            <a:endParaRPr lang="en-US" dirty="0"/>
          </a:p>
        </p:txBody>
      </p:sp>
      <p:sp>
        <p:nvSpPr>
          <p:cNvPr id="3" name="Text Placeholder 2"/>
          <p:cNvSpPr>
            <a:spLocks noGrp="1"/>
          </p:cNvSpPr>
          <p:nvPr>
            <p:ph type="body" idx="1"/>
          </p:nvPr>
        </p:nvSpPr>
        <p:spPr>
          <a:xfrm>
            <a:off x="475612" y="4127212"/>
            <a:ext cx="11235501" cy="246221"/>
          </a:xfrm>
        </p:spPr>
        <p:txBody>
          <a:bodyPr wrap="square" anchor="t" anchorCtr="0">
            <a:spAutoFit/>
          </a:bodyPr>
          <a:lstStyle>
            <a:lvl1pPr marL="0" indent="0">
              <a:buNone/>
              <a:defRPr sz="16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x-none"/>
              <a:t>Click to edit Master text styles</a:t>
            </a:r>
          </a:p>
        </p:txBody>
      </p:sp>
      <p:sp>
        <p:nvSpPr>
          <p:cNvPr id="4" name="Content Placeholder 3"/>
          <p:cNvSpPr>
            <a:spLocks noGrp="1"/>
          </p:cNvSpPr>
          <p:nvPr>
            <p:ph sz="half" idx="2"/>
          </p:nvPr>
        </p:nvSpPr>
        <p:spPr>
          <a:xfrm>
            <a:off x="475613" y="4590290"/>
            <a:ext cx="11222399" cy="1110751"/>
          </a:xfrm>
        </p:spPr>
        <p:txBody>
          <a:bodyPr/>
          <a:lstStyle>
            <a:lvl1pPr marL="0" indent="0">
              <a:buNone/>
              <a:defRPr/>
            </a:lvl1pPr>
          </a:lstStyle>
          <a:p>
            <a:pPr lvl="0"/>
            <a:r>
              <a:rPr lang="x-none"/>
              <a:t>Click to edit Master text styles</a:t>
            </a:r>
          </a:p>
        </p:txBody>
      </p:sp>
      <p:sp>
        <p:nvSpPr>
          <p:cNvPr id="10" name="TextBox 9"/>
          <p:cNvSpPr txBox="1"/>
          <p:nvPr userDrawn="1"/>
        </p:nvSpPr>
        <p:spPr>
          <a:xfrm>
            <a:off x="483477" y="6621522"/>
            <a:ext cx="1899064" cy="184666"/>
          </a:xfrm>
          <a:prstGeom prst="rect">
            <a:avLst/>
          </a:prstGeom>
          <a:noFill/>
        </p:spPr>
        <p:txBody>
          <a:bodyPr wrap="none" lIns="0" rIns="0" rtlCol="0">
            <a:spAutoFit/>
          </a:bodyPr>
          <a:lstStyle/>
          <a:p>
            <a:r>
              <a:rPr lang="en-US" sz="600" dirty="0">
                <a:solidFill>
                  <a:schemeClr val="tx2"/>
                </a:solidFill>
              </a:rPr>
              <a:t>Confidential. © </a:t>
            </a:r>
            <a:r>
              <a:rPr lang="is-IS" sz="600" dirty="0">
                <a:solidFill>
                  <a:schemeClr val="tx2"/>
                </a:solidFill>
              </a:rPr>
              <a:t>2018</a:t>
            </a:r>
            <a:r>
              <a:rPr lang="en-US" sz="600" dirty="0">
                <a:solidFill>
                  <a:schemeClr val="tx2"/>
                </a:solidFill>
              </a:rPr>
              <a:t> IHS </a:t>
            </a:r>
            <a:r>
              <a:rPr lang="en-US" sz="600" dirty="0" err="1">
                <a:solidFill>
                  <a:schemeClr val="tx2"/>
                </a:solidFill>
              </a:rPr>
              <a:t>Markit</a:t>
            </a:r>
            <a:r>
              <a:rPr lang="en-US" sz="600" baseline="30000" dirty="0" err="1">
                <a:solidFill>
                  <a:schemeClr val="tx2"/>
                </a:solidFill>
              </a:rPr>
              <a:t>TM</a:t>
            </a:r>
            <a:r>
              <a:rPr lang="en-US" sz="600" dirty="0">
                <a:solidFill>
                  <a:schemeClr val="tx2"/>
                </a:solidFill>
              </a:rPr>
              <a:t>. All Rights Reserved.</a:t>
            </a:r>
          </a:p>
        </p:txBody>
      </p:sp>
    </p:spTree>
    <p:extLst>
      <p:ext uri="{BB962C8B-B14F-4D97-AF65-F5344CB8AC3E}">
        <p14:creationId xmlns:p14="http://schemas.microsoft.com/office/powerpoint/2010/main" val="5101257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dirty="0"/>
          </a:p>
        </p:txBody>
      </p:sp>
      <p:sp>
        <p:nvSpPr>
          <p:cNvPr id="5" name="Slide Number Placeholder 4"/>
          <p:cNvSpPr>
            <a:spLocks noGrp="1"/>
          </p:cNvSpPr>
          <p:nvPr>
            <p:ph type="sldNum" sz="quarter" idx="12"/>
          </p:nvPr>
        </p:nvSpPr>
        <p:spPr/>
        <p:txBody>
          <a:bodyPr/>
          <a:lstStyle/>
          <a:p>
            <a:fld id="{4704619B-9823-F845-874B-2390AC991BC7}" type="slidenum">
              <a:rPr lang="en-US" smtClean="0"/>
              <a:t>‹#›</a:t>
            </a:fld>
            <a:endParaRPr lang="en-US"/>
          </a:p>
        </p:txBody>
      </p:sp>
    </p:spTree>
    <p:extLst>
      <p:ext uri="{BB962C8B-B14F-4D97-AF65-F5344CB8AC3E}">
        <p14:creationId xmlns:p14="http://schemas.microsoft.com/office/powerpoint/2010/main" val="41539705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704619B-9823-F845-874B-2390AC991BC7}" type="slidenum">
              <a:rPr lang="en-US" smtClean="0"/>
              <a:t>‹#›</a:t>
            </a:fld>
            <a:endParaRPr lang="en-US"/>
          </a:p>
        </p:txBody>
      </p:sp>
    </p:spTree>
    <p:extLst>
      <p:ext uri="{BB962C8B-B14F-4D97-AF65-F5344CB8AC3E}">
        <p14:creationId xmlns:p14="http://schemas.microsoft.com/office/powerpoint/2010/main" val="14588189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Public Use Disclaimer">
    <p:spTree>
      <p:nvGrpSpPr>
        <p:cNvPr id="1" name=""/>
        <p:cNvGrpSpPr/>
        <p:nvPr/>
      </p:nvGrpSpPr>
      <p:grpSpPr>
        <a:xfrm>
          <a:off x="0" y="0"/>
          <a:ext cx="0" cy="0"/>
          <a:chOff x="0" y="0"/>
          <a:chExt cx="0" cy="0"/>
        </a:xfrm>
      </p:grpSpPr>
      <p:sp>
        <p:nvSpPr>
          <p:cNvPr id="7" name="TextBox 6"/>
          <p:cNvSpPr txBox="1"/>
          <p:nvPr userDrawn="1"/>
        </p:nvSpPr>
        <p:spPr>
          <a:xfrm>
            <a:off x="480888" y="4365104"/>
            <a:ext cx="11230225" cy="792088"/>
          </a:xfrm>
          <a:prstGeom prst="rect">
            <a:avLst/>
          </a:prstGeom>
          <a:noFill/>
        </p:spPr>
        <p:txBody>
          <a:bodyPr wrap="square" lIns="0" tIns="0" rIns="467878" bIns="0" rtlCol="0">
            <a:noAutofit/>
          </a:bodyPr>
          <a:lstStyle/>
          <a:p>
            <a:pPr marL="0" indent="0">
              <a:lnSpc>
                <a:spcPct val="120000"/>
              </a:lnSpc>
              <a:spcAft>
                <a:spcPts val="200"/>
              </a:spcAft>
            </a:pPr>
            <a:r>
              <a:rPr lang="en-GB" sz="1100" b="0" dirty="0">
                <a:solidFill>
                  <a:schemeClr val="accent1"/>
                </a:solidFill>
                <a:latin typeface="+mn-lt"/>
                <a:cs typeface="Arial" pitchFamily="34" charset="0"/>
              </a:rPr>
              <a:t>IHS Markit</a:t>
            </a:r>
            <a:r>
              <a:rPr lang="en-GB" sz="1100" b="0" baseline="0" dirty="0">
                <a:solidFill>
                  <a:schemeClr val="accent1"/>
                </a:solidFill>
                <a:latin typeface="+mn-lt"/>
                <a:cs typeface="Arial" pitchFamily="34" charset="0"/>
              </a:rPr>
              <a:t> </a:t>
            </a:r>
            <a:r>
              <a:rPr lang="en-GB" sz="1100" b="0" dirty="0">
                <a:solidFill>
                  <a:schemeClr val="accent1"/>
                </a:solidFill>
                <a:latin typeface="+mn-lt"/>
                <a:cs typeface="Arial" pitchFamily="34" charset="0"/>
              </a:rPr>
              <a:t>Customer Care</a:t>
            </a:r>
          </a:p>
          <a:p>
            <a:pPr marL="0" indent="-107968">
              <a:lnSpc>
                <a:spcPct val="120000"/>
              </a:lnSpc>
              <a:buFont typeface="Arial" pitchFamily="34" charset="0"/>
              <a:buNone/>
            </a:pPr>
            <a:r>
              <a:rPr lang="en-GB" sz="800" b="0" dirty="0">
                <a:solidFill>
                  <a:schemeClr val="tx1"/>
                </a:solidFill>
                <a:latin typeface="+mn-lt"/>
                <a:cs typeface="Arial" pitchFamily="34" charset="0"/>
              </a:rPr>
              <a:t>CustomerCare@ihsmarkit.com</a:t>
            </a:r>
          </a:p>
          <a:p>
            <a:pPr marL="0" indent="-107968">
              <a:lnSpc>
                <a:spcPct val="120000"/>
              </a:lnSpc>
              <a:buFont typeface="Arial" pitchFamily="34" charset="0"/>
              <a:buNone/>
            </a:pPr>
            <a:r>
              <a:rPr lang="en-GB" sz="800" b="0" dirty="0">
                <a:solidFill>
                  <a:schemeClr val="tx1"/>
                </a:solidFill>
                <a:latin typeface="+mn-lt"/>
                <a:cs typeface="Arial" pitchFamily="34" charset="0"/>
              </a:rPr>
              <a:t>Americas:</a:t>
            </a:r>
            <a:r>
              <a:rPr lang="ru-RU" sz="800" b="0" dirty="0">
                <a:solidFill>
                  <a:schemeClr val="tx1"/>
                </a:solidFill>
                <a:latin typeface="+mn-lt"/>
                <a:cs typeface="Arial" pitchFamily="34" charset="0"/>
              </a:rPr>
              <a:t> +</a:t>
            </a:r>
            <a:r>
              <a:rPr lang="en-GB" sz="800" b="0" dirty="0">
                <a:solidFill>
                  <a:schemeClr val="tx1"/>
                </a:solidFill>
                <a:latin typeface="+mn-lt"/>
                <a:cs typeface="Arial" pitchFamily="34" charset="0"/>
              </a:rPr>
              <a:t>1 800 IHS CARE (+1 800 447 2273)</a:t>
            </a:r>
          </a:p>
          <a:p>
            <a:pPr marL="0" indent="-107968">
              <a:lnSpc>
                <a:spcPct val="120000"/>
              </a:lnSpc>
              <a:buFont typeface="Arial" pitchFamily="34" charset="0"/>
              <a:buNone/>
            </a:pPr>
            <a:r>
              <a:rPr lang="en-GB" sz="800" b="0" baseline="0" dirty="0">
                <a:solidFill>
                  <a:schemeClr val="tx1"/>
                </a:solidFill>
                <a:latin typeface="+mn-lt"/>
                <a:cs typeface="Arial" pitchFamily="34" charset="0"/>
              </a:rPr>
              <a:t>Europe, Middle East, and Africa: </a:t>
            </a:r>
            <a:r>
              <a:rPr lang="en-GB" sz="800" b="0" dirty="0">
                <a:solidFill>
                  <a:schemeClr val="tx1"/>
                </a:solidFill>
                <a:latin typeface="+mn-lt"/>
                <a:cs typeface="Arial" pitchFamily="34" charset="0"/>
              </a:rPr>
              <a:t>+44 (0) 1344 328 300</a:t>
            </a:r>
          </a:p>
          <a:p>
            <a:pPr marL="0" indent="-107968">
              <a:lnSpc>
                <a:spcPct val="120000"/>
              </a:lnSpc>
              <a:buFont typeface="Arial" pitchFamily="34" charset="0"/>
              <a:buNone/>
            </a:pPr>
            <a:r>
              <a:rPr lang="en-GB" sz="800" b="0" dirty="0">
                <a:solidFill>
                  <a:schemeClr val="tx1"/>
                </a:solidFill>
                <a:latin typeface="+mn-lt"/>
                <a:cs typeface="Arial" pitchFamily="34" charset="0"/>
              </a:rPr>
              <a:t>Asia and the Pacific Rim: +604</a:t>
            </a:r>
            <a:r>
              <a:rPr lang="en-GB" sz="800" b="0" baseline="0" dirty="0">
                <a:solidFill>
                  <a:schemeClr val="tx1"/>
                </a:solidFill>
                <a:latin typeface="+mn-lt"/>
                <a:cs typeface="Arial" pitchFamily="34" charset="0"/>
              </a:rPr>
              <a:t> 291 3600</a:t>
            </a:r>
            <a:endParaRPr lang="en-GB" sz="800" b="0" dirty="0">
              <a:solidFill>
                <a:schemeClr val="tx1"/>
              </a:solidFill>
              <a:latin typeface="+mn-lt"/>
              <a:cs typeface="Arial" pitchFamily="34" charset="0"/>
            </a:endParaRPr>
          </a:p>
        </p:txBody>
      </p:sp>
      <p:sp>
        <p:nvSpPr>
          <p:cNvPr id="8" name="Line 25"/>
          <p:cNvSpPr>
            <a:spLocks noChangeShapeType="1"/>
          </p:cNvSpPr>
          <p:nvPr userDrawn="1"/>
        </p:nvSpPr>
        <p:spPr bwMode="auto">
          <a:xfrm>
            <a:off x="480888" y="5373216"/>
            <a:ext cx="11230225" cy="0"/>
          </a:xfrm>
          <a:prstGeom prst="line">
            <a:avLst/>
          </a:prstGeom>
          <a:noFill/>
          <a:ln w="6350">
            <a:solidFill>
              <a:schemeClr val="accent1"/>
            </a:solidFill>
            <a:round/>
            <a:headEnd/>
            <a:tailEnd/>
          </a:ln>
        </p:spPr>
        <p:txBody>
          <a:bodyPr/>
          <a:lstStyle/>
          <a:p>
            <a:endParaRPr lang="en-US" sz="1799"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63333" y="5445226"/>
            <a:ext cx="3022579" cy="1219099"/>
          </a:xfrm>
          <a:prstGeom prst="rect">
            <a:avLst/>
          </a:prstGeom>
        </p:spPr>
      </p:pic>
      <p:sp>
        <p:nvSpPr>
          <p:cNvPr id="11" name="TextBox 10"/>
          <p:cNvSpPr txBox="1"/>
          <p:nvPr userDrawn="1"/>
        </p:nvSpPr>
        <p:spPr>
          <a:xfrm>
            <a:off x="480888" y="5445225"/>
            <a:ext cx="7558822" cy="837302"/>
          </a:xfrm>
          <a:prstGeom prst="rect">
            <a:avLst/>
          </a:prstGeom>
          <a:noFill/>
        </p:spPr>
        <p:txBody>
          <a:bodyPr wrap="square" lIns="0" tIns="0" rIns="0" bIns="0" rtlCol="0" anchor="b">
            <a:noAutofit/>
          </a:bodyPr>
          <a:lstStyle/>
          <a:p>
            <a:pPr algn="l">
              <a:spcAft>
                <a:spcPts val="200"/>
              </a:spcAft>
            </a:pPr>
            <a:r>
              <a:rPr lang="en-US" sz="700" b="1" dirty="0">
                <a:solidFill>
                  <a:srgbClr val="00AB4E"/>
                </a:solidFill>
                <a:latin typeface="+mn-lt"/>
                <a:cs typeface="Arial" pitchFamily="34" charset="0"/>
              </a:rPr>
              <a:t>Disclaimer</a:t>
            </a:r>
            <a:endParaRPr lang="en-US" sz="500" b="1" dirty="0">
              <a:solidFill>
                <a:srgbClr val="00AB4E"/>
              </a:solidFill>
              <a:latin typeface="+mn-lt"/>
              <a:cs typeface="Arial" pitchFamily="34" charset="0"/>
            </a:endParaRPr>
          </a:p>
          <a:p>
            <a:pPr algn="l"/>
            <a:r>
              <a:rPr lang="en-US" sz="500" dirty="0">
                <a:solidFill>
                  <a:schemeClr val="tx1"/>
                </a:solidFill>
                <a:latin typeface="+mn-lt"/>
                <a:cs typeface="Arial" pitchFamily="34" charset="0"/>
              </a:rPr>
              <a:t>The information contained in this presentation is confidential. Any unauthorized use, disclosure, reproduction, or dissemination, in full or in part, in any media or by any means, without the prior written permission of IHS Markit Ltd. or any of its affiliates ("IHS Markit") is strictly prohibited. IHS Markit owns all IHS Markit logos and trade names contained in this presentation that are subject to license. Opinions, statements, estimates, and projections in this presentation (including other media) are solely those of the individual author(s) at the time of writing and do not necessarily reflect the opinions of IHS Markit. Neither IHS Markit nor the author(s) has any obligation to update this presentation in the event that any content, opinion, statement, estimate,</a:t>
            </a:r>
            <a:r>
              <a:rPr lang="en-US" sz="500" baseline="0" dirty="0">
                <a:solidFill>
                  <a:schemeClr val="tx1"/>
                </a:solidFill>
                <a:latin typeface="+mn-lt"/>
                <a:cs typeface="Arial" pitchFamily="34" charset="0"/>
              </a:rPr>
              <a:t> </a:t>
            </a:r>
            <a:r>
              <a:rPr lang="en-US" sz="500" dirty="0">
                <a:solidFill>
                  <a:schemeClr val="tx1"/>
                </a:solidFill>
                <a:latin typeface="+mn-lt"/>
                <a:cs typeface="Arial" pitchFamily="34" charset="0"/>
              </a:rPr>
              <a:t>or projection (collectively, "information") changes or subsequently becomes inaccurate. IHS Markit makes no warranty, expressed or implied, as to the accuracy, completeness, or timeliness of any information in this presentation, and shall not in any way be liable to any recipient for any inaccuracies or omissions. Without limiting the foregoing, IHS Markit shall have no liability whatsoever to any recipient, whether in contract, in tort (including negligence), under warranty, under statute or otherwise, in respect of any loss or damage suffered by any recipient as a result of or in connection with any information provided, or any course of action determined, by it or any third party, whether or not based on any information provided. The inclusion of a link to an external website by IHS Markit should not be understood to be an endorsement of that website or the site's owners (or their products/services). IHS Markit is not responsible for either the content or output of external websites. Copyright © </a:t>
            </a:r>
            <a:r>
              <a:rPr lang="is-IS" sz="500" dirty="0">
                <a:solidFill>
                  <a:schemeClr val="tx1"/>
                </a:solidFill>
                <a:latin typeface="+mn-lt"/>
                <a:cs typeface="Arial" pitchFamily="34" charset="0"/>
              </a:rPr>
              <a:t>2018</a:t>
            </a:r>
            <a:r>
              <a:rPr lang="en-US" sz="500" dirty="0">
                <a:solidFill>
                  <a:schemeClr val="tx1"/>
                </a:solidFill>
                <a:latin typeface="+mn-lt"/>
                <a:cs typeface="Arial" pitchFamily="34" charset="0"/>
              </a:rPr>
              <a:t>, IHS </a:t>
            </a:r>
            <a:r>
              <a:rPr lang="en-US" sz="500" dirty="0" err="1">
                <a:solidFill>
                  <a:schemeClr val="tx1"/>
                </a:solidFill>
                <a:latin typeface="+mn-lt"/>
                <a:cs typeface="Arial" pitchFamily="34" charset="0"/>
              </a:rPr>
              <a:t>Markit</a:t>
            </a:r>
            <a:r>
              <a:rPr lang="en-US" sz="500" baseline="30000" dirty="0" err="1">
                <a:solidFill>
                  <a:schemeClr val="tx1"/>
                </a:solidFill>
                <a:latin typeface="+mn-lt"/>
                <a:cs typeface="Arial" pitchFamily="34" charset="0"/>
              </a:rPr>
              <a:t>TM</a:t>
            </a:r>
            <a:r>
              <a:rPr lang="en-US" sz="500" dirty="0">
                <a:solidFill>
                  <a:schemeClr val="tx1"/>
                </a:solidFill>
                <a:latin typeface="+mn-lt"/>
                <a:cs typeface="Arial" pitchFamily="34" charset="0"/>
              </a:rPr>
              <a:t>. All rights reserved and all intellectual property rights are retained by IHS Markit. </a:t>
            </a:r>
          </a:p>
          <a:p>
            <a:pPr algn="l"/>
            <a:endParaRPr lang="en-US" sz="500" dirty="0">
              <a:solidFill>
                <a:schemeClr val="tx1"/>
              </a:solidFill>
              <a:latin typeface="+mn-lt"/>
              <a:cs typeface="Arial" pitchFamily="34" charset="0"/>
            </a:endParaRPr>
          </a:p>
        </p:txBody>
      </p:sp>
    </p:spTree>
    <p:extLst>
      <p:ext uri="{BB962C8B-B14F-4D97-AF65-F5344CB8AC3E}">
        <p14:creationId xmlns:p14="http://schemas.microsoft.com/office/powerpoint/2010/main" val="24440376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859"/>
            <a:ext cx="12204192" cy="6864859"/>
          </a:xfrm>
          <a:prstGeom prst="rect">
            <a:avLst/>
          </a:prstGeom>
        </p:spPr>
      </p:pic>
      <p:sp>
        <p:nvSpPr>
          <p:cNvPr id="2" name="Title 1"/>
          <p:cNvSpPr>
            <a:spLocks noGrp="1"/>
          </p:cNvSpPr>
          <p:nvPr>
            <p:ph type="ctrTitle"/>
          </p:nvPr>
        </p:nvSpPr>
        <p:spPr>
          <a:xfrm>
            <a:off x="1828800" y="1583963"/>
            <a:ext cx="7184323" cy="1805623"/>
          </a:xfrm>
        </p:spPr>
        <p:txBody>
          <a:bodyPr wrap="square" anchor="b">
            <a:spAutoFit/>
          </a:bodyPr>
          <a:lstStyle>
            <a:lvl1pPr algn="l">
              <a:defRPr sz="5867">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1828799" y="3586465"/>
            <a:ext cx="7200900" cy="328295"/>
          </a:xfrm>
        </p:spPr>
        <p:txBody>
          <a:bodyPr wrap="square">
            <a:spAutoFit/>
          </a:bodyPr>
          <a:lstStyle>
            <a:lvl1pPr marL="0" indent="0" algn="l">
              <a:buNone/>
              <a:defRPr sz="2133">
                <a:solidFill>
                  <a:schemeClr val="accent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US" dirty="0"/>
          </a:p>
        </p:txBody>
      </p:sp>
      <p:sp>
        <p:nvSpPr>
          <p:cNvPr id="11" name="TextBox 10"/>
          <p:cNvSpPr txBox="1"/>
          <p:nvPr userDrawn="1"/>
        </p:nvSpPr>
        <p:spPr>
          <a:xfrm>
            <a:off x="624419" y="6621521"/>
            <a:ext cx="2535951" cy="215444"/>
          </a:xfrm>
          <a:prstGeom prst="rect">
            <a:avLst/>
          </a:prstGeom>
          <a:noFill/>
        </p:spPr>
        <p:txBody>
          <a:bodyPr wrap="none" lIns="0" rIns="0" rtlCol="0">
            <a:spAutoFit/>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800" baseline="0" dirty="0">
                <a:solidFill>
                  <a:srgbClr val="58595B"/>
                </a:solidFill>
                <a:latin typeface="+mn-lt"/>
              </a:rPr>
              <a:t>Confidential. © 2018 IHS </a:t>
            </a:r>
            <a:r>
              <a:rPr lang="en-US" sz="800" baseline="0" dirty="0" err="1">
                <a:solidFill>
                  <a:srgbClr val="58595B"/>
                </a:solidFill>
                <a:latin typeface="+mn-lt"/>
              </a:rPr>
              <a:t>Markit</a:t>
            </a:r>
            <a:r>
              <a:rPr lang="en-US" sz="800" baseline="30000" dirty="0" err="1">
                <a:solidFill>
                  <a:srgbClr val="58595B"/>
                </a:solidFill>
                <a:latin typeface="+mn-lt"/>
              </a:rPr>
              <a:t>TM</a:t>
            </a:r>
            <a:r>
              <a:rPr lang="en-US" sz="800" baseline="0" dirty="0">
                <a:solidFill>
                  <a:srgbClr val="58595B"/>
                </a:solidFill>
                <a:latin typeface="+mn-lt"/>
              </a:rPr>
              <a:t>. All Rights Reserved.</a:t>
            </a:r>
            <a:endParaRPr lang="en-GB" sz="800" dirty="0">
              <a:solidFill>
                <a:srgbClr val="58595B"/>
              </a:solidFill>
              <a:latin typeface="+mn-lt"/>
            </a:endParaRPr>
          </a:p>
        </p:txBody>
      </p:sp>
      <p:sp>
        <p:nvSpPr>
          <p:cNvPr id="6" name="Text Placeholder 5"/>
          <p:cNvSpPr>
            <a:spLocks noGrp="1"/>
          </p:cNvSpPr>
          <p:nvPr>
            <p:ph type="body" sz="quarter" idx="11"/>
          </p:nvPr>
        </p:nvSpPr>
        <p:spPr>
          <a:xfrm>
            <a:off x="1828801" y="3918160"/>
            <a:ext cx="4419953" cy="246221"/>
          </a:xfrm>
        </p:spPr>
        <p:txBody>
          <a:bodyPr wrap="square">
            <a:spAutoFit/>
          </a:bodyPr>
          <a:lstStyle>
            <a:lvl1pPr marL="0" indent="0">
              <a:buNone/>
              <a:defRPr sz="1600"/>
            </a:lvl1pPr>
          </a:lstStyle>
          <a:p>
            <a:pPr lvl="0"/>
            <a:r>
              <a:rPr lang="en-US"/>
              <a:t>Edit Master text styles</a:t>
            </a:r>
          </a:p>
        </p:txBody>
      </p:sp>
      <p:pic>
        <p:nvPicPr>
          <p:cNvPr id="4" name="Picture 3" descr="JANES_Logo_H_prf_clr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6001" y="723499"/>
            <a:ext cx="2141164" cy="712927"/>
          </a:xfrm>
          <a:prstGeom prst="rect">
            <a:avLst/>
          </a:prstGeom>
        </p:spPr>
      </p:pic>
    </p:spTree>
    <p:extLst>
      <p:ext uri="{BB962C8B-B14F-4D97-AF65-F5344CB8AC3E}">
        <p14:creationId xmlns:p14="http://schemas.microsoft.com/office/powerpoint/2010/main" val="3427791110"/>
      </p:ext>
    </p:extLst>
  </p:cSld>
  <p:clrMapOvr>
    <a:masterClrMapping/>
  </p:clrMapOvr>
  <p:extLst mod="1">
    <p:ext uri="{DCECCB84-F9BA-43D5-87BE-67443E8EF086}">
      <p15:sldGuideLst xmlns:p15="http://schemas.microsoft.com/office/powerpoint/2012/main">
        <p15:guide id="1" pos="80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24419" y="1916112"/>
            <a:ext cx="10943167" cy="4321176"/>
          </a:xfrm>
        </p:spPr>
        <p:txBody>
          <a:bodyPr/>
          <a:lstStyle/>
          <a:p>
            <a:pPr lvl="0"/>
            <a:r>
              <a:rPr lang="en-US"/>
              <a:t>Edit Master text styles</a:t>
            </a:r>
          </a:p>
          <a:p>
            <a:pPr lvl="1"/>
            <a:r>
              <a:rPr lang="en-US"/>
              <a:t>Second level</a:t>
            </a:r>
          </a:p>
          <a:p>
            <a:pPr lvl="2"/>
            <a:r>
              <a:rPr lang="en-US"/>
              <a:t>Third level</a:t>
            </a:r>
          </a:p>
        </p:txBody>
      </p:sp>
      <p:sp>
        <p:nvSpPr>
          <p:cNvPr id="6" name="Slide Number Placeholder 5"/>
          <p:cNvSpPr>
            <a:spLocks noGrp="1"/>
          </p:cNvSpPr>
          <p:nvPr>
            <p:ph type="sldNum" sz="quarter" idx="12"/>
          </p:nvPr>
        </p:nvSpPr>
        <p:spPr>
          <a:xfrm>
            <a:off x="11018440" y="244547"/>
            <a:ext cx="549144" cy="205184"/>
          </a:xfrm>
        </p:spPr>
        <p:txBody>
          <a:bodyPr/>
          <a:lstStyle/>
          <a:p>
            <a:fld id="{4704619B-9823-F845-874B-2390AC991BC7}" type="slidenum">
              <a:rPr lang="en-US" smtClean="0"/>
              <a:t>‹#›</a:t>
            </a:fld>
            <a:endParaRPr lang="en-US" dirty="0"/>
          </a:p>
        </p:txBody>
      </p:sp>
    </p:spTree>
    <p:extLst>
      <p:ext uri="{BB962C8B-B14F-4D97-AF65-F5344CB8AC3E}">
        <p14:creationId xmlns:p14="http://schemas.microsoft.com/office/powerpoint/2010/main" val="2502197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4192" cy="6864858"/>
          </a:xfrm>
          <a:prstGeom prst="rect">
            <a:avLst/>
          </a:prstGeom>
        </p:spPr>
      </p:pic>
      <p:sp>
        <p:nvSpPr>
          <p:cNvPr id="2" name="Title 1"/>
          <p:cNvSpPr>
            <a:spLocks noGrp="1"/>
          </p:cNvSpPr>
          <p:nvPr>
            <p:ph type="title"/>
          </p:nvPr>
        </p:nvSpPr>
        <p:spPr>
          <a:xfrm>
            <a:off x="480888" y="2961683"/>
            <a:ext cx="7961567" cy="461665"/>
          </a:xfrm>
        </p:spPr>
        <p:txBody>
          <a:bodyPr wrap="square" anchor="b">
            <a:spAutoFit/>
          </a:bodyPr>
          <a:lstStyle>
            <a:lvl1pPr>
              <a:lnSpc>
                <a:spcPct val="100000"/>
              </a:lnSpc>
              <a:defRPr sz="2999">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80888" y="3570650"/>
            <a:ext cx="7961569" cy="246221"/>
          </a:xfrm>
        </p:spPr>
        <p:txBody>
          <a:bodyPr wrap="square">
            <a:spAutoFit/>
          </a:bodyPr>
          <a:lstStyle>
            <a:lvl1pPr marL="0" indent="0">
              <a:lnSpc>
                <a:spcPct val="100000"/>
              </a:lnSpc>
              <a:buNone/>
              <a:defRPr sz="1600">
                <a:solidFill>
                  <a:schemeClr val="bg1"/>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4704619B-9823-F845-874B-2390AC991BC7}" type="slidenum">
              <a:rPr lang="en-US" smtClean="0"/>
              <a:t>‹#›</a:t>
            </a:fld>
            <a:endParaRPr lang="en-US"/>
          </a:p>
        </p:txBody>
      </p:sp>
      <p:sp>
        <p:nvSpPr>
          <p:cNvPr id="16" name="TextBox 15"/>
          <p:cNvSpPr txBox="1"/>
          <p:nvPr userDrawn="1"/>
        </p:nvSpPr>
        <p:spPr>
          <a:xfrm>
            <a:off x="483477" y="6621522"/>
            <a:ext cx="1934321" cy="184666"/>
          </a:xfrm>
          <a:prstGeom prst="rect">
            <a:avLst/>
          </a:prstGeom>
          <a:noFill/>
        </p:spPr>
        <p:txBody>
          <a:bodyPr wrap="none" lIns="0" rIns="0" rtlCol="0">
            <a:spAutoFit/>
          </a:bodyPr>
          <a:lstStyle/>
          <a:p>
            <a:r>
              <a:rPr lang="en-US" sz="600" dirty="0">
                <a:solidFill>
                  <a:schemeClr val="bg1"/>
                </a:solidFill>
              </a:rPr>
              <a:t>Confidential. © 2017 IHS </a:t>
            </a:r>
            <a:r>
              <a:rPr lang="en-US" sz="600" dirty="0" err="1">
                <a:solidFill>
                  <a:schemeClr val="bg1"/>
                </a:solidFill>
              </a:rPr>
              <a:t>Markit</a:t>
            </a:r>
            <a:r>
              <a:rPr lang="en-US" sz="600" baseline="30000" dirty="0" err="1">
                <a:solidFill>
                  <a:schemeClr val="bg1"/>
                </a:solidFill>
              </a:rPr>
              <a:t>TM</a:t>
            </a:r>
            <a:r>
              <a:rPr lang="en-US" sz="600" dirty="0">
                <a:solidFill>
                  <a:schemeClr val="bg1"/>
                </a:solidFill>
              </a:rPr>
              <a:t>. All Rights Reserved.</a:t>
            </a:r>
          </a:p>
        </p:txBody>
      </p:sp>
      <p:pic>
        <p:nvPicPr>
          <p:cNvPr id="9" name="Picture 8" descr="JANES_Logo_H_1c_r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143" y="152401"/>
            <a:ext cx="1014893" cy="381000"/>
          </a:xfrm>
          <a:prstGeom prst="rect">
            <a:avLst/>
          </a:prstGeom>
        </p:spPr>
      </p:pic>
    </p:spTree>
    <p:extLst>
      <p:ext uri="{BB962C8B-B14F-4D97-AF65-F5344CB8AC3E}">
        <p14:creationId xmlns:p14="http://schemas.microsoft.com/office/powerpoint/2010/main" val="13723634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24419" y="1916114"/>
            <a:ext cx="10943167" cy="4321175"/>
          </a:xfrm>
        </p:spPr>
        <p:txBody>
          <a:bodyPr/>
          <a:lstStyle/>
          <a:p>
            <a:pPr lvl="0"/>
            <a:r>
              <a:rPr lang="en-US"/>
              <a:t>Edit Master text styles</a:t>
            </a:r>
          </a:p>
          <a:p>
            <a:pPr lvl="1"/>
            <a:r>
              <a:rPr lang="en-US"/>
              <a:t>Second level</a:t>
            </a:r>
          </a:p>
          <a:p>
            <a:pPr lvl="2"/>
            <a:r>
              <a:rPr lang="en-US"/>
              <a:t>Third level</a:t>
            </a:r>
          </a:p>
        </p:txBody>
      </p:sp>
      <p:sp>
        <p:nvSpPr>
          <p:cNvPr id="6" name="Slide Number Placeholder 5"/>
          <p:cNvSpPr>
            <a:spLocks noGrp="1"/>
          </p:cNvSpPr>
          <p:nvPr>
            <p:ph type="sldNum" sz="quarter" idx="12"/>
          </p:nvPr>
        </p:nvSpPr>
        <p:spPr>
          <a:xfrm>
            <a:off x="11018440" y="244547"/>
            <a:ext cx="549144" cy="205184"/>
          </a:xfrm>
        </p:spPr>
        <p:txBody>
          <a:bodyPr/>
          <a:lstStyle/>
          <a:p>
            <a:fld id="{4704619B-9823-F845-874B-2390AC991BC7}" type="slidenum">
              <a:rPr lang="en-US" smtClean="0"/>
              <a:t>‹#›</a:t>
            </a:fld>
            <a:endParaRPr lang="en-US" dirty="0"/>
          </a:p>
        </p:txBody>
      </p:sp>
      <p:sp>
        <p:nvSpPr>
          <p:cNvPr id="8" name="Text Placeholder 7"/>
          <p:cNvSpPr>
            <a:spLocks noGrp="1"/>
          </p:cNvSpPr>
          <p:nvPr>
            <p:ph type="body" sz="quarter" idx="13"/>
          </p:nvPr>
        </p:nvSpPr>
        <p:spPr>
          <a:xfrm>
            <a:off x="624419" y="1389889"/>
            <a:ext cx="10943167" cy="328295"/>
          </a:xfrm>
        </p:spPr>
        <p:txBody>
          <a:bodyPr wrap="square">
            <a:spAutoFit/>
          </a:bodyPr>
          <a:lstStyle>
            <a:lvl1pPr marL="0" indent="0">
              <a:lnSpc>
                <a:spcPct val="100000"/>
              </a:lnSpc>
              <a:buNone/>
              <a:defRPr sz="2133"/>
            </a:lvl1pPr>
          </a:lstStyle>
          <a:p>
            <a:pPr lvl="0"/>
            <a:r>
              <a:rPr lang="en-US"/>
              <a:t>Edit Master text styles</a:t>
            </a:r>
          </a:p>
        </p:txBody>
      </p:sp>
    </p:spTree>
    <p:extLst>
      <p:ext uri="{BB962C8B-B14F-4D97-AF65-F5344CB8AC3E}">
        <p14:creationId xmlns:p14="http://schemas.microsoft.com/office/powerpoint/2010/main" val="3972778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4192" cy="6864859"/>
          </a:xfrm>
          <a:prstGeom prst="rect">
            <a:avLst/>
          </a:prstGeom>
        </p:spPr>
      </p:pic>
      <p:sp>
        <p:nvSpPr>
          <p:cNvPr id="2" name="Title 1"/>
          <p:cNvSpPr>
            <a:spLocks noGrp="1"/>
          </p:cNvSpPr>
          <p:nvPr>
            <p:ph type="title"/>
          </p:nvPr>
        </p:nvSpPr>
        <p:spPr>
          <a:xfrm>
            <a:off x="624418" y="2807797"/>
            <a:ext cx="7961567" cy="615553"/>
          </a:xfrm>
        </p:spPr>
        <p:txBody>
          <a:bodyPr wrap="square" anchor="b">
            <a:spAutoFit/>
          </a:bodyPr>
          <a:lstStyle>
            <a:lvl1pPr>
              <a:lnSpc>
                <a:spcPct val="100000"/>
              </a:lnSpc>
              <a:defRPr sz="4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4418" y="3570651"/>
            <a:ext cx="7961569" cy="328295"/>
          </a:xfrm>
        </p:spPr>
        <p:txBody>
          <a:bodyPr wrap="square">
            <a:spAutoFit/>
          </a:bodyPr>
          <a:lstStyle>
            <a:lvl1pPr marL="0" indent="0">
              <a:lnSpc>
                <a:spcPct val="100000"/>
              </a:lnSpc>
              <a:buNone/>
              <a:defRPr sz="2133">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a:xfrm>
            <a:off x="11018440" y="244547"/>
            <a:ext cx="549144" cy="205184"/>
          </a:xfrm>
        </p:spPr>
        <p:txBody>
          <a:bodyPr/>
          <a:lstStyle/>
          <a:p>
            <a:fld id="{4704619B-9823-F845-874B-2390AC991BC7}" type="slidenum">
              <a:rPr lang="en-US" smtClean="0"/>
              <a:t>‹#›</a:t>
            </a:fld>
            <a:endParaRPr lang="en-US" dirty="0"/>
          </a:p>
        </p:txBody>
      </p:sp>
      <p:sp>
        <p:nvSpPr>
          <p:cNvPr id="16" name="TextBox 15"/>
          <p:cNvSpPr txBox="1"/>
          <p:nvPr userDrawn="1"/>
        </p:nvSpPr>
        <p:spPr>
          <a:xfrm>
            <a:off x="624419" y="6621521"/>
            <a:ext cx="2535951" cy="215444"/>
          </a:xfrm>
          <a:prstGeom prst="rect">
            <a:avLst/>
          </a:prstGeom>
          <a:noFill/>
        </p:spPr>
        <p:txBody>
          <a:bodyPr wrap="none" lIns="0" rIns="0" rtlCol="0">
            <a:spAutoFit/>
          </a:bodyPr>
          <a:lstStyle/>
          <a:p>
            <a:r>
              <a:rPr lang="en-US" sz="800" dirty="0">
                <a:solidFill>
                  <a:schemeClr val="bg1"/>
                </a:solidFill>
              </a:rPr>
              <a:t>Confidential. © 2017 IHS </a:t>
            </a:r>
            <a:r>
              <a:rPr lang="en-US" sz="800" dirty="0" err="1">
                <a:solidFill>
                  <a:schemeClr val="bg1"/>
                </a:solidFill>
              </a:rPr>
              <a:t>Markit</a:t>
            </a:r>
            <a:r>
              <a:rPr lang="en-US" sz="800" baseline="30000" dirty="0" err="1">
                <a:solidFill>
                  <a:schemeClr val="bg1"/>
                </a:solidFill>
              </a:rPr>
              <a:t>TM</a:t>
            </a:r>
            <a:r>
              <a:rPr lang="en-US" sz="800" dirty="0">
                <a:solidFill>
                  <a:schemeClr val="bg1"/>
                </a:solidFill>
              </a:rPr>
              <a:t>. All Rights Reserved.</a:t>
            </a:r>
          </a:p>
        </p:txBody>
      </p:sp>
      <p:pic>
        <p:nvPicPr>
          <p:cNvPr id="8" name="Picture 7" descr="JANES_Logo_H_1c_r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85" y="152401"/>
            <a:ext cx="1353543" cy="381000"/>
          </a:xfrm>
          <a:prstGeom prst="rect">
            <a:avLst/>
          </a:prstGeom>
        </p:spPr>
      </p:pic>
    </p:spTree>
    <p:extLst>
      <p:ext uri="{BB962C8B-B14F-4D97-AF65-F5344CB8AC3E}">
        <p14:creationId xmlns:p14="http://schemas.microsoft.com/office/powerpoint/2010/main" val="10312692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Section Header - whit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4192" cy="6864859"/>
          </a:xfrm>
          <a:prstGeom prst="rect">
            <a:avLst/>
          </a:prstGeom>
        </p:spPr>
      </p:pic>
      <p:sp>
        <p:nvSpPr>
          <p:cNvPr id="2" name="Title 1"/>
          <p:cNvSpPr>
            <a:spLocks noGrp="1"/>
          </p:cNvSpPr>
          <p:nvPr>
            <p:ph type="title"/>
          </p:nvPr>
        </p:nvSpPr>
        <p:spPr>
          <a:xfrm>
            <a:off x="596043" y="2807797"/>
            <a:ext cx="7961567" cy="615553"/>
          </a:xfrm>
        </p:spPr>
        <p:txBody>
          <a:bodyPr wrap="square" anchor="b">
            <a:spAutoFit/>
          </a:bodyPr>
          <a:lstStyle>
            <a:lvl1pPr>
              <a:lnSpc>
                <a:spcPct val="100000"/>
              </a:lnSpc>
              <a:defRPr sz="400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4418" y="3570651"/>
            <a:ext cx="7961569" cy="328295"/>
          </a:xfrm>
        </p:spPr>
        <p:txBody>
          <a:bodyPr wrap="square">
            <a:spAutoFit/>
          </a:bodyPr>
          <a:lstStyle>
            <a:lvl1pPr marL="0" indent="0">
              <a:lnSpc>
                <a:spcPct val="100000"/>
              </a:lnSpc>
              <a:buNone/>
              <a:defRPr sz="2133">
                <a:solidFill>
                  <a:schemeClr val="tx2"/>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a:xfrm>
            <a:off x="11018440" y="244547"/>
            <a:ext cx="549144" cy="205184"/>
          </a:xfrm>
        </p:spPr>
        <p:txBody>
          <a:bodyPr/>
          <a:lstStyle>
            <a:lvl1pPr>
              <a:defRPr>
                <a:solidFill>
                  <a:schemeClr val="tx2"/>
                </a:solidFill>
              </a:defRPr>
            </a:lvl1pPr>
          </a:lstStyle>
          <a:p>
            <a:fld id="{4704619B-9823-F845-874B-2390AC991BC7}" type="slidenum">
              <a:rPr lang="en-US" smtClean="0"/>
              <a:pPr/>
              <a:t>‹#›</a:t>
            </a:fld>
            <a:endParaRPr lang="en-US"/>
          </a:p>
        </p:txBody>
      </p:sp>
      <p:sp>
        <p:nvSpPr>
          <p:cNvPr id="12" name="TextBox 11"/>
          <p:cNvSpPr txBox="1"/>
          <p:nvPr userDrawn="1"/>
        </p:nvSpPr>
        <p:spPr>
          <a:xfrm>
            <a:off x="624419" y="6621521"/>
            <a:ext cx="2535951" cy="215444"/>
          </a:xfrm>
          <a:prstGeom prst="rect">
            <a:avLst/>
          </a:prstGeom>
          <a:noFill/>
        </p:spPr>
        <p:txBody>
          <a:bodyPr wrap="none" lIns="0" rIns="0" rtlCol="0">
            <a:spAutoFit/>
          </a:bodyPr>
          <a:lstStyle/>
          <a:p>
            <a:r>
              <a:rPr lang="en-US" sz="800" dirty="0">
                <a:solidFill>
                  <a:schemeClr val="tx2"/>
                </a:solidFill>
              </a:rPr>
              <a:t>Confidential. © 2017 IHS </a:t>
            </a:r>
            <a:r>
              <a:rPr lang="en-US" sz="800" dirty="0" err="1">
                <a:solidFill>
                  <a:schemeClr val="tx2"/>
                </a:solidFill>
              </a:rPr>
              <a:t>Markit</a:t>
            </a:r>
            <a:r>
              <a:rPr lang="en-US" sz="800" baseline="30000" dirty="0" err="1">
                <a:solidFill>
                  <a:schemeClr val="tx2"/>
                </a:solidFill>
              </a:rPr>
              <a:t>TM</a:t>
            </a:r>
            <a:r>
              <a:rPr lang="en-US" sz="800" dirty="0">
                <a:solidFill>
                  <a:schemeClr val="tx2"/>
                </a:solidFill>
              </a:rPr>
              <a:t>. All Rights Reserved.</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83" y="152401"/>
            <a:ext cx="1353541" cy="381000"/>
          </a:xfrm>
          <a:prstGeom prst="rect">
            <a:avLst/>
          </a:prstGeom>
        </p:spPr>
      </p:pic>
    </p:spTree>
    <p:extLst>
      <p:ext uri="{BB962C8B-B14F-4D97-AF65-F5344CB8AC3E}">
        <p14:creationId xmlns:p14="http://schemas.microsoft.com/office/powerpoint/2010/main" val="12853787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4419" y="961012"/>
            <a:ext cx="10943167" cy="49244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24418" y="1916112"/>
            <a:ext cx="5278967" cy="4160839"/>
          </a:xfrm>
        </p:spPr>
        <p:txBody>
          <a:body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288617" y="1916113"/>
            <a:ext cx="5278968" cy="4176712"/>
          </a:xfrm>
        </p:spPr>
        <p:txBody>
          <a:bodyPr/>
          <a:lstStyle/>
          <a:p>
            <a:pPr lvl="0"/>
            <a:r>
              <a:rPr lang="en-US"/>
              <a:t>Edit Master text styles</a:t>
            </a:r>
          </a:p>
          <a:p>
            <a:pPr lvl="1"/>
            <a:r>
              <a:rPr lang="en-US"/>
              <a:t>Second level</a:t>
            </a:r>
          </a:p>
          <a:p>
            <a:pPr lvl="2"/>
            <a:r>
              <a:rPr lang="en-US"/>
              <a:t>Third level</a:t>
            </a:r>
          </a:p>
        </p:txBody>
      </p:sp>
      <p:sp>
        <p:nvSpPr>
          <p:cNvPr id="7" name="Slide Number Placeholder 6"/>
          <p:cNvSpPr>
            <a:spLocks noGrp="1"/>
          </p:cNvSpPr>
          <p:nvPr>
            <p:ph type="sldNum" sz="quarter" idx="12"/>
          </p:nvPr>
        </p:nvSpPr>
        <p:spPr/>
        <p:txBody>
          <a:bodyPr/>
          <a:lstStyle/>
          <a:p>
            <a:fld id="{4704619B-9823-F845-874B-2390AC991BC7}" type="slidenum">
              <a:rPr lang="en-US" smtClean="0"/>
              <a:t>‹#›</a:t>
            </a:fld>
            <a:endParaRPr lang="en-US"/>
          </a:p>
        </p:txBody>
      </p:sp>
    </p:spTree>
    <p:extLst>
      <p:ext uri="{BB962C8B-B14F-4D97-AF65-F5344CB8AC3E}">
        <p14:creationId xmlns:p14="http://schemas.microsoft.com/office/powerpoint/2010/main" val="3743858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24417" y="1916113"/>
            <a:ext cx="5278967" cy="4176712"/>
          </a:xfrm>
        </p:spPr>
        <p:txBody>
          <a:bodyPr/>
          <a:lstStyle/>
          <a:p>
            <a:pPr lvl="0"/>
            <a:r>
              <a:rPr lang="en-US"/>
              <a:t>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288619" y="1916113"/>
            <a:ext cx="5278967" cy="4176712"/>
          </a:xfrm>
        </p:spPr>
        <p:txBody>
          <a:bodyPr/>
          <a:lstStyle/>
          <a:p>
            <a:pPr lvl="0"/>
            <a:r>
              <a:rPr lang="en-US"/>
              <a:t>Edit Master text styles</a:t>
            </a:r>
          </a:p>
          <a:p>
            <a:pPr lvl="1"/>
            <a:r>
              <a:rPr lang="en-US"/>
              <a:t>Second level</a:t>
            </a:r>
          </a:p>
          <a:p>
            <a:pPr lvl="2"/>
            <a:r>
              <a:rPr lang="en-US"/>
              <a:t>Third level</a:t>
            </a:r>
          </a:p>
        </p:txBody>
      </p:sp>
      <p:sp>
        <p:nvSpPr>
          <p:cNvPr id="9" name="Slide Number Placeholder 8"/>
          <p:cNvSpPr>
            <a:spLocks noGrp="1"/>
          </p:cNvSpPr>
          <p:nvPr>
            <p:ph type="sldNum" sz="quarter" idx="12"/>
          </p:nvPr>
        </p:nvSpPr>
        <p:spPr/>
        <p:txBody>
          <a:bodyPr/>
          <a:lstStyle/>
          <a:p>
            <a:fld id="{4704619B-9823-F845-874B-2390AC991BC7}" type="slidenum">
              <a:rPr lang="en-US" smtClean="0"/>
              <a:t>‹#›</a:t>
            </a:fld>
            <a:endParaRPr lang="en-US" dirty="0"/>
          </a:p>
        </p:txBody>
      </p:sp>
      <p:sp>
        <p:nvSpPr>
          <p:cNvPr id="7" name="Text Placeholder 2"/>
          <p:cNvSpPr>
            <a:spLocks noGrp="1"/>
          </p:cNvSpPr>
          <p:nvPr>
            <p:ph type="body" idx="1"/>
          </p:nvPr>
        </p:nvSpPr>
        <p:spPr>
          <a:xfrm>
            <a:off x="624419" y="1389887"/>
            <a:ext cx="10943167" cy="328295"/>
          </a:xfrm>
        </p:spPr>
        <p:txBody>
          <a:bodyPr wrap="square" anchor="t" anchorCtr="0">
            <a:spAutoFit/>
          </a:bodyPr>
          <a:lstStyle>
            <a:lvl1pPr marL="0" indent="0">
              <a:lnSpc>
                <a:spcPct val="100000"/>
              </a:lnSpc>
              <a:buNone/>
              <a:defRPr sz="2133" b="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8" name="Title 1"/>
          <p:cNvSpPr>
            <a:spLocks noGrp="1"/>
          </p:cNvSpPr>
          <p:nvPr>
            <p:ph type="title"/>
          </p:nvPr>
        </p:nvSpPr>
        <p:spPr>
          <a:xfrm>
            <a:off x="624419" y="961012"/>
            <a:ext cx="10943167" cy="492443"/>
          </a:xfrm>
        </p:spPr>
        <p:txBody>
          <a:bodyPr/>
          <a:lstStyle/>
          <a:p>
            <a:r>
              <a:rPr lang="en-US"/>
              <a:t>Click to edit Master title style</a:t>
            </a:r>
            <a:endParaRPr lang="en-US" dirty="0"/>
          </a:p>
        </p:txBody>
      </p:sp>
    </p:spTree>
    <p:extLst>
      <p:ext uri="{BB962C8B-B14F-4D97-AF65-F5344CB8AC3E}">
        <p14:creationId xmlns:p14="http://schemas.microsoft.com/office/powerpoint/2010/main" val="33959197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with 2 Header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4417" y="1389889"/>
            <a:ext cx="5278968" cy="328295"/>
          </a:xfrm>
        </p:spPr>
        <p:txBody>
          <a:bodyPr wrap="square" anchor="t" anchorCtr="0">
            <a:spAutoFit/>
          </a:bodyPr>
          <a:lstStyle>
            <a:lvl1pPr marL="0" indent="0">
              <a:lnSpc>
                <a:spcPct val="100000"/>
              </a:lnSpc>
              <a:buNone/>
              <a:defRPr sz="2133" b="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p:cNvSpPr>
            <a:spLocks noGrp="1"/>
          </p:cNvSpPr>
          <p:nvPr>
            <p:ph sz="half" idx="2"/>
          </p:nvPr>
        </p:nvSpPr>
        <p:spPr>
          <a:xfrm>
            <a:off x="624417" y="1916114"/>
            <a:ext cx="5278967" cy="4176713"/>
          </a:xfrm>
        </p:spPr>
        <p:txBody>
          <a:bodyPr/>
          <a:lstStyle/>
          <a:p>
            <a:pPr lvl="0"/>
            <a:r>
              <a:rPr lang="en-US"/>
              <a:t>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288619" y="1389889"/>
            <a:ext cx="5278967" cy="328295"/>
          </a:xfrm>
        </p:spPr>
        <p:txBody>
          <a:bodyPr wrap="square" anchor="t" anchorCtr="0">
            <a:spAutoFit/>
          </a:bodyPr>
          <a:lstStyle>
            <a:lvl1pPr marL="0" indent="0">
              <a:lnSpc>
                <a:spcPct val="100000"/>
              </a:lnSpc>
              <a:buNone/>
              <a:defRPr sz="2133" b="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Content Placeholder 5"/>
          <p:cNvSpPr>
            <a:spLocks noGrp="1"/>
          </p:cNvSpPr>
          <p:nvPr>
            <p:ph sz="quarter" idx="4"/>
          </p:nvPr>
        </p:nvSpPr>
        <p:spPr>
          <a:xfrm>
            <a:off x="6288619" y="1916113"/>
            <a:ext cx="5278967" cy="4176712"/>
          </a:xfrm>
        </p:spPr>
        <p:txBody>
          <a:bodyPr/>
          <a:lstStyle/>
          <a:p>
            <a:pPr lvl="0"/>
            <a:r>
              <a:rPr lang="en-US"/>
              <a:t>Edit Master text styles</a:t>
            </a:r>
          </a:p>
          <a:p>
            <a:pPr lvl="1"/>
            <a:r>
              <a:rPr lang="en-US"/>
              <a:t>Second level</a:t>
            </a:r>
          </a:p>
          <a:p>
            <a:pPr lvl="2"/>
            <a:r>
              <a:rPr lang="en-US"/>
              <a:t>Third level</a:t>
            </a:r>
          </a:p>
        </p:txBody>
      </p:sp>
      <p:sp>
        <p:nvSpPr>
          <p:cNvPr id="9" name="Slide Number Placeholder 8"/>
          <p:cNvSpPr>
            <a:spLocks noGrp="1"/>
          </p:cNvSpPr>
          <p:nvPr>
            <p:ph type="sldNum" sz="quarter" idx="12"/>
          </p:nvPr>
        </p:nvSpPr>
        <p:spPr/>
        <p:txBody>
          <a:bodyPr/>
          <a:lstStyle/>
          <a:p>
            <a:fld id="{4704619B-9823-F845-874B-2390AC991BC7}" type="slidenum">
              <a:rPr lang="en-US" smtClean="0"/>
              <a:t>‹#›</a:t>
            </a:fld>
            <a:endParaRPr lang="en-US"/>
          </a:p>
        </p:txBody>
      </p:sp>
      <p:sp>
        <p:nvSpPr>
          <p:cNvPr id="11" name="Title 1"/>
          <p:cNvSpPr>
            <a:spLocks noGrp="1"/>
          </p:cNvSpPr>
          <p:nvPr>
            <p:ph type="title"/>
          </p:nvPr>
        </p:nvSpPr>
        <p:spPr>
          <a:xfrm>
            <a:off x="624417" y="961012"/>
            <a:ext cx="5278968" cy="492443"/>
          </a:xfrm>
        </p:spPr>
        <p:txBody>
          <a:bodyPr/>
          <a:lstStyle/>
          <a:p>
            <a:r>
              <a:rPr lang="en-US"/>
              <a:t>Click to edit Master title style</a:t>
            </a:r>
            <a:endParaRPr lang="en-US" dirty="0"/>
          </a:p>
        </p:txBody>
      </p:sp>
      <p:sp>
        <p:nvSpPr>
          <p:cNvPr id="8" name="Text Placeholder 7"/>
          <p:cNvSpPr>
            <a:spLocks noGrp="1"/>
          </p:cNvSpPr>
          <p:nvPr>
            <p:ph type="body" sz="quarter" idx="13"/>
          </p:nvPr>
        </p:nvSpPr>
        <p:spPr>
          <a:xfrm>
            <a:off x="6288617" y="961012"/>
            <a:ext cx="5278968" cy="360363"/>
          </a:xfrm>
        </p:spPr>
        <p:txBody>
          <a:bodyPr/>
          <a:lstStyle>
            <a:lvl1pPr marL="0" indent="0">
              <a:buNone/>
              <a:defRPr lang="en-US" sz="3200" kern="1200" dirty="0">
                <a:solidFill>
                  <a:schemeClr val="accent1"/>
                </a:solidFill>
                <a:latin typeface="+mj-lt"/>
                <a:ea typeface="+mj-ea"/>
                <a:cs typeface="+mj-cs"/>
              </a:defRPr>
            </a:lvl1pPr>
          </a:lstStyle>
          <a:p>
            <a:pPr lvl="0"/>
            <a:r>
              <a:rPr lang="en-US"/>
              <a:t>Edit Master text styles</a:t>
            </a:r>
          </a:p>
        </p:txBody>
      </p:sp>
    </p:spTree>
    <p:extLst>
      <p:ext uri="{BB962C8B-B14F-4D97-AF65-F5344CB8AC3E}">
        <p14:creationId xmlns:p14="http://schemas.microsoft.com/office/powerpoint/2010/main" val="13294797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mparison with 2 Header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4417" y="1755649"/>
            <a:ext cx="5278967" cy="328295"/>
          </a:xfrm>
        </p:spPr>
        <p:txBody>
          <a:bodyPr wrap="square" anchor="t" anchorCtr="0">
            <a:spAutoFit/>
          </a:bodyPr>
          <a:lstStyle>
            <a:lvl1pPr marL="0" indent="0">
              <a:lnSpc>
                <a:spcPct val="100000"/>
              </a:lnSpc>
              <a:buNone/>
              <a:defRPr sz="2133" b="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p:cNvSpPr>
            <a:spLocks noGrp="1"/>
          </p:cNvSpPr>
          <p:nvPr>
            <p:ph sz="half" idx="2"/>
          </p:nvPr>
        </p:nvSpPr>
        <p:spPr>
          <a:xfrm>
            <a:off x="624418" y="2276476"/>
            <a:ext cx="5278967" cy="3816351"/>
          </a:xfrm>
        </p:spPr>
        <p:txBody>
          <a:bodyPr/>
          <a:lstStyle/>
          <a:p>
            <a:pPr lvl="0"/>
            <a:r>
              <a:rPr lang="en-US"/>
              <a:t>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288619" y="1755649"/>
            <a:ext cx="5278967" cy="328295"/>
          </a:xfrm>
        </p:spPr>
        <p:txBody>
          <a:bodyPr wrap="square" anchor="t" anchorCtr="0">
            <a:spAutoFit/>
          </a:bodyPr>
          <a:lstStyle>
            <a:lvl1pPr marL="0" indent="0">
              <a:lnSpc>
                <a:spcPct val="100000"/>
              </a:lnSpc>
              <a:buNone/>
              <a:defRPr sz="2133" b="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Content Placeholder 5"/>
          <p:cNvSpPr>
            <a:spLocks noGrp="1"/>
          </p:cNvSpPr>
          <p:nvPr>
            <p:ph sz="quarter" idx="4"/>
          </p:nvPr>
        </p:nvSpPr>
        <p:spPr>
          <a:xfrm>
            <a:off x="6288619" y="2276476"/>
            <a:ext cx="5278967" cy="3816351"/>
          </a:xfrm>
        </p:spPr>
        <p:txBody>
          <a:bodyPr/>
          <a:lstStyle/>
          <a:p>
            <a:pPr lvl="0"/>
            <a:r>
              <a:rPr lang="en-US"/>
              <a:t>Edit Master text styles</a:t>
            </a:r>
          </a:p>
          <a:p>
            <a:pPr lvl="1"/>
            <a:r>
              <a:rPr lang="en-US"/>
              <a:t>Second level</a:t>
            </a:r>
          </a:p>
          <a:p>
            <a:pPr lvl="2"/>
            <a:r>
              <a:rPr lang="en-US"/>
              <a:t>Third level</a:t>
            </a:r>
          </a:p>
        </p:txBody>
      </p:sp>
      <p:sp>
        <p:nvSpPr>
          <p:cNvPr id="9" name="Slide Number Placeholder 8"/>
          <p:cNvSpPr>
            <a:spLocks noGrp="1"/>
          </p:cNvSpPr>
          <p:nvPr>
            <p:ph type="sldNum" sz="quarter" idx="12"/>
          </p:nvPr>
        </p:nvSpPr>
        <p:spPr/>
        <p:txBody>
          <a:bodyPr/>
          <a:lstStyle/>
          <a:p>
            <a:fld id="{4704619B-9823-F845-874B-2390AC991BC7}" type="slidenum">
              <a:rPr lang="en-US" smtClean="0"/>
              <a:t>‹#›</a:t>
            </a:fld>
            <a:endParaRPr lang="en-US"/>
          </a:p>
        </p:txBody>
      </p:sp>
      <p:sp>
        <p:nvSpPr>
          <p:cNvPr id="11" name="Title 1"/>
          <p:cNvSpPr>
            <a:spLocks noGrp="1"/>
          </p:cNvSpPr>
          <p:nvPr>
            <p:ph type="title"/>
          </p:nvPr>
        </p:nvSpPr>
        <p:spPr>
          <a:xfrm>
            <a:off x="624417" y="961012"/>
            <a:ext cx="5278968" cy="492443"/>
          </a:xfrm>
        </p:spPr>
        <p:txBody>
          <a:bodyPr/>
          <a:lstStyle/>
          <a:p>
            <a:r>
              <a:rPr lang="en-US"/>
              <a:t>Click to edit Master title style</a:t>
            </a:r>
            <a:endParaRPr lang="en-US" dirty="0"/>
          </a:p>
        </p:txBody>
      </p:sp>
      <p:sp>
        <p:nvSpPr>
          <p:cNvPr id="12" name="Text Placeholder 7"/>
          <p:cNvSpPr>
            <a:spLocks noGrp="1"/>
          </p:cNvSpPr>
          <p:nvPr>
            <p:ph type="body" sz="quarter" idx="13"/>
          </p:nvPr>
        </p:nvSpPr>
        <p:spPr>
          <a:xfrm>
            <a:off x="6288617" y="961012"/>
            <a:ext cx="5278968" cy="360363"/>
          </a:xfrm>
        </p:spPr>
        <p:txBody>
          <a:bodyPr/>
          <a:lstStyle>
            <a:lvl1pPr marL="0" indent="0">
              <a:buNone/>
              <a:defRPr lang="en-US" sz="3200" kern="1200" dirty="0">
                <a:solidFill>
                  <a:schemeClr val="accent1"/>
                </a:solidFill>
                <a:latin typeface="+mj-lt"/>
                <a:ea typeface="+mj-ea"/>
                <a:cs typeface="+mj-cs"/>
              </a:defRPr>
            </a:lvl1pPr>
          </a:lstStyle>
          <a:p>
            <a:pPr lvl="0"/>
            <a:r>
              <a:rPr lang="en-US"/>
              <a:t>Edit Master text styles</a:t>
            </a:r>
          </a:p>
        </p:txBody>
      </p:sp>
    </p:spTree>
    <p:extLst>
      <p:ext uri="{BB962C8B-B14F-4D97-AF65-F5344CB8AC3E}">
        <p14:creationId xmlns:p14="http://schemas.microsoft.com/office/powerpoint/2010/main" val="15883158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4417" y="1755649"/>
            <a:ext cx="5278968" cy="328295"/>
          </a:xfrm>
        </p:spPr>
        <p:txBody>
          <a:bodyPr wrap="square" anchor="t" anchorCtr="0">
            <a:spAutoFit/>
          </a:bodyPr>
          <a:lstStyle>
            <a:lvl1pPr marL="0" indent="0">
              <a:buNone/>
              <a:defRPr sz="2133" b="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p:cNvSpPr>
            <a:spLocks noGrp="1"/>
          </p:cNvSpPr>
          <p:nvPr>
            <p:ph sz="half" idx="2"/>
          </p:nvPr>
        </p:nvSpPr>
        <p:spPr>
          <a:xfrm>
            <a:off x="624417" y="2276476"/>
            <a:ext cx="5278968" cy="3816351"/>
          </a:xfrm>
        </p:spPr>
        <p:txBody>
          <a:bodyPr/>
          <a:lstStyle/>
          <a:p>
            <a:pPr lvl="0"/>
            <a:r>
              <a:rPr lang="en-US"/>
              <a:t>Edit Master text styles</a:t>
            </a:r>
          </a:p>
          <a:p>
            <a:pPr lvl="1"/>
            <a:r>
              <a:rPr lang="en-US"/>
              <a:t>Second level</a:t>
            </a:r>
          </a:p>
          <a:p>
            <a:pPr lvl="2"/>
            <a:r>
              <a:rPr lang="en-US"/>
              <a:t>Third level</a:t>
            </a:r>
          </a:p>
        </p:txBody>
      </p:sp>
      <p:sp>
        <p:nvSpPr>
          <p:cNvPr id="9" name="Slide Number Placeholder 8"/>
          <p:cNvSpPr>
            <a:spLocks noGrp="1"/>
          </p:cNvSpPr>
          <p:nvPr>
            <p:ph type="sldNum" sz="quarter" idx="12"/>
          </p:nvPr>
        </p:nvSpPr>
        <p:spPr/>
        <p:txBody>
          <a:bodyPr/>
          <a:lstStyle/>
          <a:p>
            <a:fld id="{4704619B-9823-F845-874B-2390AC991BC7}" type="slidenum">
              <a:rPr lang="en-US" smtClean="0"/>
              <a:t>‹#›</a:t>
            </a:fld>
            <a:endParaRPr lang="en-US"/>
          </a:p>
        </p:txBody>
      </p:sp>
      <p:sp>
        <p:nvSpPr>
          <p:cNvPr id="8" name="Chart Placeholder 7"/>
          <p:cNvSpPr>
            <a:spLocks noGrp="1"/>
          </p:cNvSpPr>
          <p:nvPr>
            <p:ph type="chart" sz="quarter" idx="13"/>
          </p:nvPr>
        </p:nvSpPr>
        <p:spPr>
          <a:xfrm>
            <a:off x="6288619" y="962025"/>
            <a:ext cx="5278967" cy="5130800"/>
          </a:xfrm>
        </p:spPr>
        <p:txBody>
          <a:bodyPr/>
          <a:lstStyle>
            <a:lvl1pPr marL="0" indent="0">
              <a:buNone/>
              <a:defRPr cap="all" baseline="0"/>
            </a:lvl1pPr>
          </a:lstStyle>
          <a:p>
            <a:r>
              <a:rPr lang="en-US"/>
              <a:t>Click icon to add chart</a:t>
            </a:r>
            <a:endParaRPr lang="en-US" dirty="0"/>
          </a:p>
        </p:txBody>
      </p:sp>
      <p:sp>
        <p:nvSpPr>
          <p:cNvPr id="7" name="Title 1"/>
          <p:cNvSpPr>
            <a:spLocks noGrp="1"/>
          </p:cNvSpPr>
          <p:nvPr>
            <p:ph type="title"/>
          </p:nvPr>
        </p:nvSpPr>
        <p:spPr>
          <a:xfrm>
            <a:off x="624417" y="961012"/>
            <a:ext cx="5278967" cy="492443"/>
          </a:xfrm>
        </p:spPr>
        <p:txBody>
          <a:bodyPr/>
          <a:lstStyle/>
          <a:p>
            <a:r>
              <a:rPr lang="en-US"/>
              <a:t>Click to edit Master title style</a:t>
            </a:r>
            <a:endParaRPr lang="en-US" dirty="0"/>
          </a:p>
        </p:txBody>
      </p:sp>
    </p:spTree>
    <p:extLst>
      <p:ext uri="{BB962C8B-B14F-4D97-AF65-F5344CB8AC3E}">
        <p14:creationId xmlns:p14="http://schemas.microsoft.com/office/powerpoint/2010/main" val="13962908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ull Page Char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704619B-9823-F845-874B-2390AC991BC7}" type="slidenum">
              <a:rPr lang="en-US" smtClean="0"/>
              <a:t>‹#›</a:t>
            </a:fld>
            <a:endParaRPr lang="en-US"/>
          </a:p>
        </p:txBody>
      </p:sp>
      <p:sp>
        <p:nvSpPr>
          <p:cNvPr id="8" name="Text Placeholder 7"/>
          <p:cNvSpPr>
            <a:spLocks noGrp="1"/>
          </p:cNvSpPr>
          <p:nvPr>
            <p:ph type="body" sz="quarter" idx="13"/>
          </p:nvPr>
        </p:nvSpPr>
        <p:spPr>
          <a:xfrm>
            <a:off x="624419" y="1389887"/>
            <a:ext cx="10943167" cy="328295"/>
          </a:xfrm>
        </p:spPr>
        <p:txBody>
          <a:bodyPr wrap="square">
            <a:spAutoFit/>
          </a:bodyPr>
          <a:lstStyle>
            <a:lvl1pPr marL="0" indent="0">
              <a:lnSpc>
                <a:spcPct val="100000"/>
              </a:lnSpc>
              <a:buNone/>
              <a:defRPr sz="2133"/>
            </a:lvl1pPr>
          </a:lstStyle>
          <a:p>
            <a:pPr lvl="0"/>
            <a:r>
              <a:rPr lang="en-US"/>
              <a:t>Edit Master text styles</a:t>
            </a:r>
          </a:p>
        </p:txBody>
      </p:sp>
      <p:sp>
        <p:nvSpPr>
          <p:cNvPr id="7" name="Chart Placeholder 7"/>
          <p:cNvSpPr>
            <a:spLocks noGrp="1"/>
          </p:cNvSpPr>
          <p:nvPr>
            <p:ph type="chart" sz="quarter" idx="14"/>
          </p:nvPr>
        </p:nvSpPr>
        <p:spPr>
          <a:xfrm>
            <a:off x="624419" y="1916113"/>
            <a:ext cx="10943167" cy="4176712"/>
          </a:xfrm>
        </p:spPr>
        <p:txBody>
          <a:bodyPr/>
          <a:lstStyle>
            <a:lvl1pPr marL="0" indent="0">
              <a:buNone/>
              <a:defRPr cap="all" baseline="0"/>
            </a:lvl1pPr>
          </a:lstStyle>
          <a:p>
            <a:r>
              <a:rPr lang="en-US"/>
              <a:t>Click icon to add chart</a:t>
            </a:r>
            <a:endParaRPr lang="en-US" dirty="0"/>
          </a:p>
        </p:txBody>
      </p:sp>
      <p:sp>
        <p:nvSpPr>
          <p:cNvPr id="14" name="Title 1"/>
          <p:cNvSpPr>
            <a:spLocks noGrp="1"/>
          </p:cNvSpPr>
          <p:nvPr>
            <p:ph type="title"/>
          </p:nvPr>
        </p:nvSpPr>
        <p:spPr>
          <a:xfrm>
            <a:off x="624419" y="961012"/>
            <a:ext cx="10943167" cy="492443"/>
          </a:xfrm>
        </p:spPr>
        <p:txBody>
          <a:bodyPr/>
          <a:lstStyle/>
          <a:p>
            <a:r>
              <a:rPr lang="en-US"/>
              <a:t>Click to edit Master title style</a:t>
            </a:r>
            <a:endParaRPr lang="en-US" dirty="0"/>
          </a:p>
        </p:txBody>
      </p:sp>
    </p:spTree>
    <p:extLst>
      <p:ext uri="{BB962C8B-B14F-4D97-AF65-F5344CB8AC3E}">
        <p14:creationId xmlns:p14="http://schemas.microsoft.com/office/powerpoint/2010/main" val="12745622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ull Page Tabl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704619B-9823-F845-874B-2390AC991BC7}" type="slidenum">
              <a:rPr lang="en-US" smtClean="0"/>
              <a:t>‹#›</a:t>
            </a:fld>
            <a:endParaRPr lang="en-US"/>
          </a:p>
        </p:txBody>
      </p:sp>
      <p:sp>
        <p:nvSpPr>
          <p:cNvPr id="8" name="Text Placeholder 7"/>
          <p:cNvSpPr>
            <a:spLocks noGrp="1"/>
          </p:cNvSpPr>
          <p:nvPr>
            <p:ph type="body" sz="quarter" idx="13"/>
          </p:nvPr>
        </p:nvSpPr>
        <p:spPr>
          <a:xfrm>
            <a:off x="624419" y="1389887"/>
            <a:ext cx="10943167" cy="328295"/>
          </a:xfrm>
        </p:spPr>
        <p:txBody>
          <a:bodyPr wrap="square">
            <a:spAutoFit/>
          </a:bodyPr>
          <a:lstStyle>
            <a:lvl1pPr marL="0" indent="0">
              <a:lnSpc>
                <a:spcPct val="100000"/>
              </a:lnSpc>
              <a:buNone/>
              <a:defRPr sz="2133"/>
            </a:lvl1pPr>
          </a:lstStyle>
          <a:p>
            <a:pPr lvl="0"/>
            <a:r>
              <a:rPr lang="en-US"/>
              <a:t>Edit Master text styles</a:t>
            </a:r>
          </a:p>
        </p:txBody>
      </p:sp>
      <p:sp>
        <p:nvSpPr>
          <p:cNvPr id="3" name="Table Placeholder 2"/>
          <p:cNvSpPr>
            <a:spLocks noGrp="1"/>
          </p:cNvSpPr>
          <p:nvPr>
            <p:ph type="tbl" sz="quarter" idx="14"/>
          </p:nvPr>
        </p:nvSpPr>
        <p:spPr>
          <a:xfrm>
            <a:off x="624419" y="1916113"/>
            <a:ext cx="10943167" cy="4176712"/>
          </a:xfrm>
        </p:spPr>
        <p:txBody>
          <a:bodyPr/>
          <a:lstStyle/>
          <a:p>
            <a:r>
              <a:rPr lang="en-US"/>
              <a:t>Click icon to add table</a:t>
            </a:r>
          </a:p>
        </p:txBody>
      </p:sp>
      <p:sp>
        <p:nvSpPr>
          <p:cNvPr id="9" name="Title 1"/>
          <p:cNvSpPr>
            <a:spLocks noGrp="1"/>
          </p:cNvSpPr>
          <p:nvPr>
            <p:ph type="title"/>
          </p:nvPr>
        </p:nvSpPr>
        <p:spPr>
          <a:xfrm>
            <a:off x="624419" y="961012"/>
            <a:ext cx="10943167" cy="492443"/>
          </a:xfrm>
        </p:spPr>
        <p:txBody>
          <a:bodyPr/>
          <a:lstStyle/>
          <a:p>
            <a:r>
              <a:rPr lang="en-US"/>
              <a:t>Click to edit Master title style</a:t>
            </a:r>
            <a:endParaRPr lang="en-US" dirty="0"/>
          </a:p>
        </p:txBody>
      </p:sp>
    </p:spTree>
    <p:extLst>
      <p:ext uri="{BB962C8B-B14F-4D97-AF65-F5344CB8AC3E}">
        <p14:creationId xmlns:p14="http://schemas.microsoft.com/office/powerpoint/2010/main" val="125555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 whit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4192" cy="6864858"/>
          </a:xfrm>
          <a:prstGeom prst="rect">
            <a:avLst/>
          </a:prstGeom>
        </p:spPr>
      </p:pic>
      <p:sp>
        <p:nvSpPr>
          <p:cNvPr id="2" name="Title 1"/>
          <p:cNvSpPr>
            <a:spLocks noGrp="1"/>
          </p:cNvSpPr>
          <p:nvPr>
            <p:ph type="title"/>
          </p:nvPr>
        </p:nvSpPr>
        <p:spPr>
          <a:xfrm>
            <a:off x="480888" y="2961683"/>
            <a:ext cx="7961567" cy="461665"/>
          </a:xfrm>
        </p:spPr>
        <p:txBody>
          <a:bodyPr wrap="square" anchor="b">
            <a:spAutoFit/>
          </a:bodyPr>
          <a:lstStyle>
            <a:lvl1pPr>
              <a:lnSpc>
                <a:spcPct val="100000"/>
              </a:lnSpc>
              <a:defRPr sz="2999">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80888" y="3570650"/>
            <a:ext cx="7961569" cy="246221"/>
          </a:xfrm>
        </p:spPr>
        <p:txBody>
          <a:bodyPr wrap="square">
            <a:spAutoFit/>
          </a:bodyPr>
          <a:lstStyle>
            <a:lvl1pPr marL="0" indent="0">
              <a:lnSpc>
                <a:spcPct val="100000"/>
              </a:lnSpc>
              <a:buNone/>
              <a:defRPr sz="1600">
                <a:solidFill>
                  <a:schemeClr val="tx2"/>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704619B-9823-F845-874B-2390AC991BC7}" type="slidenum">
              <a:rPr lang="en-US" smtClean="0"/>
              <a:pPr/>
              <a:t>‹#›</a:t>
            </a:fld>
            <a:endParaRPr lang="en-US"/>
          </a:p>
        </p:txBody>
      </p:sp>
      <p:sp>
        <p:nvSpPr>
          <p:cNvPr id="12" name="TextBox 11"/>
          <p:cNvSpPr txBox="1"/>
          <p:nvPr userDrawn="1"/>
        </p:nvSpPr>
        <p:spPr>
          <a:xfrm>
            <a:off x="483477" y="6621522"/>
            <a:ext cx="1899064" cy="184666"/>
          </a:xfrm>
          <a:prstGeom prst="rect">
            <a:avLst/>
          </a:prstGeom>
          <a:noFill/>
        </p:spPr>
        <p:txBody>
          <a:bodyPr wrap="none" lIns="0" rIns="0" rtlCol="0">
            <a:spAutoFit/>
          </a:bodyPr>
          <a:lstStyle/>
          <a:p>
            <a:r>
              <a:rPr lang="en-US" sz="600" dirty="0">
                <a:solidFill>
                  <a:schemeClr val="tx2"/>
                </a:solidFill>
              </a:rPr>
              <a:t>Confidential. © 2017 IHS </a:t>
            </a:r>
            <a:r>
              <a:rPr lang="en-US" sz="600" dirty="0" err="1">
                <a:solidFill>
                  <a:schemeClr val="tx2"/>
                </a:solidFill>
              </a:rPr>
              <a:t>Markit</a:t>
            </a:r>
            <a:r>
              <a:rPr lang="en-US" sz="600" baseline="30000" dirty="0" err="1">
                <a:solidFill>
                  <a:schemeClr val="tx2"/>
                </a:solidFill>
              </a:rPr>
              <a:t>TM</a:t>
            </a:r>
            <a:r>
              <a:rPr lang="en-US" sz="600" dirty="0">
                <a:solidFill>
                  <a:schemeClr val="tx2"/>
                </a:solidFill>
              </a:rPr>
              <a:t>. All Rights Reserved.</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143" y="152401"/>
            <a:ext cx="1014892" cy="381000"/>
          </a:xfrm>
          <a:prstGeom prst="rect">
            <a:avLst/>
          </a:prstGeom>
        </p:spPr>
      </p:pic>
    </p:spTree>
    <p:extLst>
      <p:ext uri="{BB962C8B-B14F-4D97-AF65-F5344CB8AC3E}">
        <p14:creationId xmlns:p14="http://schemas.microsoft.com/office/powerpoint/2010/main" val="11477646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4417" y="1755649"/>
            <a:ext cx="5278968" cy="328295"/>
          </a:xfrm>
        </p:spPr>
        <p:txBody>
          <a:bodyPr wrap="square" anchor="t" anchorCtr="0">
            <a:spAutoFit/>
          </a:bodyPr>
          <a:lstStyle>
            <a:lvl1pPr marL="0" indent="0">
              <a:lnSpc>
                <a:spcPct val="100000"/>
              </a:lnSpc>
              <a:buNone/>
              <a:defRPr sz="2133" b="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p:cNvSpPr>
            <a:spLocks noGrp="1"/>
          </p:cNvSpPr>
          <p:nvPr>
            <p:ph sz="half" idx="2"/>
          </p:nvPr>
        </p:nvSpPr>
        <p:spPr>
          <a:xfrm>
            <a:off x="624417" y="2276477"/>
            <a:ext cx="5278967" cy="3673475"/>
          </a:xfrm>
        </p:spPr>
        <p:txBody>
          <a:bodyPr/>
          <a:lstStyle/>
          <a:p>
            <a:pPr lvl="0"/>
            <a:r>
              <a:rPr lang="en-US"/>
              <a:t>Edit Master text styles</a:t>
            </a:r>
          </a:p>
          <a:p>
            <a:pPr lvl="1"/>
            <a:r>
              <a:rPr lang="en-US"/>
              <a:t>Second level</a:t>
            </a:r>
          </a:p>
          <a:p>
            <a:pPr lvl="2"/>
            <a:r>
              <a:rPr lang="en-US"/>
              <a:t>Third level</a:t>
            </a:r>
          </a:p>
        </p:txBody>
      </p:sp>
      <p:sp>
        <p:nvSpPr>
          <p:cNvPr id="9" name="Slide Number Placeholder 8"/>
          <p:cNvSpPr>
            <a:spLocks noGrp="1"/>
          </p:cNvSpPr>
          <p:nvPr>
            <p:ph type="sldNum" sz="quarter" idx="12"/>
          </p:nvPr>
        </p:nvSpPr>
        <p:spPr/>
        <p:txBody>
          <a:bodyPr/>
          <a:lstStyle/>
          <a:p>
            <a:fld id="{4704619B-9823-F845-874B-2390AC991BC7}" type="slidenum">
              <a:rPr lang="en-US" smtClean="0"/>
              <a:t>‹#›</a:t>
            </a:fld>
            <a:endParaRPr lang="en-US"/>
          </a:p>
        </p:txBody>
      </p:sp>
      <p:sp>
        <p:nvSpPr>
          <p:cNvPr id="7" name="Picture Placeholder 6"/>
          <p:cNvSpPr>
            <a:spLocks noGrp="1"/>
          </p:cNvSpPr>
          <p:nvPr>
            <p:ph type="pic" sz="quarter" idx="13"/>
          </p:nvPr>
        </p:nvSpPr>
        <p:spPr>
          <a:xfrm>
            <a:off x="6288618" y="962026"/>
            <a:ext cx="5278967" cy="4987925"/>
          </a:xfrm>
          <a:solidFill>
            <a:schemeClr val="bg1">
              <a:lumMod val="95000"/>
            </a:schemeClr>
          </a:solidFill>
        </p:spPr>
        <p:txBody>
          <a:bodyPr/>
          <a:lstStyle>
            <a:lvl1pPr marL="0" indent="0">
              <a:buNone/>
              <a:defRPr cap="all" baseline="0"/>
            </a:lvl1pPr>
          </a:lstStyle>
          <a:p>
            <a:r>
              <a:rPr lang="en-US"/>
              <a:t>Click icon to add picture</a:t>
            </a:r>
          </a:p>
        </p:txBody>
      </p:sp>
      <p:sp>
        <p:nvSpPr>
          <p:cNvPr id="10" name="Text Placeholder 2"/>
          <p:cNvSpPr>
            <a:spLocks noGrp="1"/>
          </p:cNvSpPr>
          <p:nvPr>
            <p:ph type="body" idx="14" hasCustomPrompt="1"/>
          </p:nvPr>
        </p:nvSpPr>
        <p:spPr>
          <a:xfrm>
            <a:off x="6110183" y="6076951"/>
            <a:ext cx="5600932" cy="205184"/>
          </a:xfrm>
        </p:spPr>
        <p:txBody>
          <a:bodyPr wrap="square" anchor="t" anchorCtr="0">
            <a:spAutoFit/>
          </a:bodyPr>
          <a:lstStyle>
            <a:lvl1pPr marL="0" indent="0">
              <a:buNone/>
              <a:defRPr sz="1333" b="0" cap="none" baseline="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8" name="Title 1"/>
          <p:cNvSpPr>
            <a:spLocks noGrp="1"/>
          </p:cNvSpPr>
          <p:nvPr>
            <p:ph type="title"/>
          </p:nvPr>
        </p:nvSpPr>
        <p:spPr>
          <a:xfrm>
            <a:off x="624417" y="961012"/>
            <a:ext cx="5278967" cy="492443"/>
          </a:xfrm>
        </p:spPr>
        <p:txBody>
          <a:bodyPr/>
          <a:lstStyle/>
          <a:p>
            <a:r>
              <a:rPr lang="en-US"/>
              <a:t>Click to edit Master title style</a:t>
            </a:r>
            <a:endParaRPr lang="en-US" dirty="0"/>
          </a:p>
        </p:txBody>
      </p:sp>
    </p:spTree>
    <p:extLst>
      <p:ext uri="{BB962C8B-B14F-4D97-AF65-F5344CB8AC3E}">
        <p14:creationId xmlns:p14="http://schemas.microsoft.com/office/powerpoint/2010/main" val="37209568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ide Text and Full Page Imag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685800"/>
            <a:ext cx="12192000" cy="6172200"/>
          </a:xfrm>
          <a:solidFill>
            <a:schemeClr val="tx2">
              <a:lumMod val="20000"/>
              <a:lumOff val="80000"/>
            </a:schemeClr>
          </a:solidFill>
        </p:spPr>
        <p:txBody>
          <a:bodyPr/>
          <a:lstStyle>
            <a:lvl1pPr marL="0" indent="0">
              <a:buNone/>
              <a:defRPr cap="all" baseline="0"/>
            </a:lvl1pPr>
          </a:lstStyle>
          <a:p>
            <a:r>
              <a:rPr lang="en-US"/>
              <a:t>Click icon to add picture</a:t>
            </a:r>
          </a:p>
        </p:txBody>
      </p:sp>
      <p:sp>
        <p:nvSpPr>
          <p:cNvPr id="6" name="Rectangle 5"/>
          <p:cNvSpPr/>
          <p:nvPr userDrawn="1"/>
        </p:nvSpPr>
        <p:spPr>
          <a:xfrm>
            <a:off x="0" y="685800"/>
            <a:ext cx="6096000" cy="61722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 Placeholder 2"/>
          <p:cNvSpPr>
            <a:spLocks noGrp="1"/>
          </p:cNvSpPr>
          <p:nvPr>
            <p:ph type="body" idx="1"/>
          </p:nvPr>
        </p:nvSpPr>
        <p:spPr>
          <a:xfrm>
            <a:off x="624417" y="1755649"/>
            <a:ext cx="5278968" cy="328295"/>
          </a:xfrm>
        </p:spPr>
        <p:txBody>
          <a:bodyPr wrap="square" anchor="t" anchorCtr="0">
            <a:spAutoFit/>
          </a:bodyPr>
          <a:lstStyle>
            <a:lvl1pPr marL="0" indent="0">
              <a:lnSpc>
                <a:spcPct val="100000"/>
              </a:lnSpc>
              <a:buNone/>
              <a:defRPr sz="2133" b="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p:cNvSpPr>
            <a:spLocks noGrp="1"/>
          </p:cNvSpPr>
          <p:nvPr>
            <p:ph sz="half" idx="2"/>
          </p:nvPr>
        </p:nvSpPr>
        <p:spPr>
          <a:xfrm>
            <a:off x="624417" y="2276476"/>
            <a:ext cx="5278968" cy="3816351"/>
          </a:xfrm>
        </p:spPr>
        <p:txBody>
          <a:bodyPr/>
          <a:lstStyle/>
          <a:p>
            <a:pPr lvl="0"/>
            <a:r>
              <a:rPr lang="en-US"/>
              <a:t>Edit Master text styles</a:t>
            </a:r>
          </a:p>
          <a:p>
            <a:pPr lvl="1"/>
            <a:r>
              <a:rPr lang="en-US"/>
              <a:t>Second level</a:t>
            </a:r>
          </a:p>
          <a:p>
            <a:pPr lvl="2"/>
            <a:r>
              <a:rPr lang="en-US"/>
              <a:t>Third level</a:t>
            </a:r>
          </a:p>
        </p:txBody>
      </p:sp>
      <p:sp>
        <p:nvSpPr>
          <p:cNvPr id="9" name="Slide Number Placeholder 8"/>
          <p:cNvSpPr>
            <a:spLocks noGrp="1"/>
          </p:cNvSpPr>
          <p:nvPr>
            <p:ph type="sldNum" sz="quarter" idx="12"/>
          </p:nvPr>
        </p:nvSpPr>
        <p:spPr/>
        <p:txBody>
          <a:bodyPr/>
          <a:lstStyle/>
          <a:p>
            <a:fld id="{4704619B-9823-F845-874B-2390AC991BC7}" type="slidenum">
              <a:rPr lang="en-US" smtClean="0"/>
              <a:t>‹#›</a:t>
            </a:fld>
            <a:endParaRPr lang="en-US"/>
          </a:p>
        </p:txBody>
      </p:sp>
      <p:sp>
        <p:nvSpPr>
          <p:cNvPr id="10" name="TextBox 9"/>
          <p:cNvSpPr txBox="1"/>
          <p:nvPr userDrawn="1"/>
        </p:nvSpPr>
        <p:spPr>
          <a:xfrm>
            <a:off x="624419" y="6621521"/>
            <a:ext cx="2535951" cy="215444"/>
          </a:xfrm>
          <a:prstGeom prst="rect">
            <a:avLst/>
          </a:prstGeom>
          <a:noFill/>
        </p:spPr>
        <p:txBody>
          <a:bodyPr wrap="none" lIns="0" rIns="0" rtlCol="0">
            <a:spAutoFit/>
          </a:bodyPr>
          <a:lstStyle/>
          <a:p>
            <a:r>
              <a:rPr lang="en-US" sz="800" dirty="0">
                <a:solidFill>
                  <a:schemeClr val="tx2"/>
                </a:solidFill>
              </a:rPr>
              <a:t>Confidential. © 2017 IHS </a:t>
            </a:r>
            <a:r>
              <a:rPr lang="en-US" sz="800" dirty="0" err="1">
                <a:solidFill>
                  <a:schemeClr val="tx2"/>
                </a:solidFill>
              </a:rPr>
              <a:t>Markit</a:t>
            </a:r>
            <a:r>
              <a:rPr lang="en-US" sz="800" baseline="30000" dirty="0" err="1">
                <a:solidFill>
                  <a:schemeClr val="tx2"/>
                </a:solidFill>
              </a:rPr>
              <a:t>TM</a:t>
            </a:r>
            <a:r>
              <a:rPr lang="en-US" sz="800" dirty="0">
                <a:solidFill>
                  <a:schemeClr val="tx2"/>
                </a:solidFill>
              </a:rPr>
              <a:t>. All Rights Reserved.</a:t>
            </a:r>
          </a:p>
        </p:txBody>
      </p:sp>
      <p:sp>
        <p:nvSpPr>
          <p:cNvPr id="11" name="Title 1"/>
          <p:cNvSpPr>
            <a:spLocks noGrp="1"/>
          </p:cNvSpPr>
          <p:nvPr>
            <p:ph type="title"/>
          </p:nvPr>
        </p:nvSpPr>
        <p:spPr>
          <a:xfrm>
            <a:off x="624417" y="961012"/>
            <a:ext cx="5278967" cy="492443"/>
          </a:xfrm>
        </p:spPr>
        <p:txBody>
          <a:bodyPr/>
          <a:lstStyle/>
          <a:p>
            <a:r>
              <a:rPr lang="en-US"/>
              <a:t>Click to edit Master title style</a:t>
            </a:r>
            <a:endParaRPr lang="en-US" dirty="0"/>
          </a:p>
        </p:txBody>
      </p:sp>
    </p:spTree>
    <p:extLst>
      <p:ext uri="{BB962C8B-B14F-4D97-AF65-F5344CB8AC3E}">
        <p14:creationId xmlns:p14="http://schemas.microsoft.com/office/powerpoint/2010/main" val="24948537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and Full Page Imag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685800"/>
            <a:ext cx="12192000" cy="6172200"/>
          </a:xfrm>
          <a:solidFill>
            <a:schemeClr val="tx2">
              <a:lumMod val="20000"/>
              <a:lumOff val="80000"/>
            </a:schemeClr>
          </a:solidFill>
        </p:spPr>
        <p:txBody>
          <a:bodyPr/>
          <a:lstStyle>
            <a:lvl1pPr marL="0" indent="0">
              <a:buNone/>
              <a:defRPr cap="all" baseline="0"/>
            </a:lvl1pPr>
          </a:lstStyle>
          <a:p>
            <a:r>
              <a:rPr lang="en-US"/>
              <a:t>Click icon to add picture</a:t>
            </a:r>
          </a:p>
        </p:txBody>
      </p:sp>
      <p:sp>
        <p:nvSpPr>
          <p:cNvPr id="6" name="Rectangle 5"/>
          <p:cNvSpPr/>
          <p:nvPr userDrawn="1"/>
        </p:nvSpPr>
        <p:spPr>
          <a:xfrm>
            <a:off x="0" y="3311749"/>
            <a:ext cx="12192000" cy="308215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Slide Number Placeholder 8"/>
          <p:cNvSpPr>
            <a:spLocks noGrp="1"/>
          </p:cNvSpPr>
          <p:nvPr>
            <p:ph type="sldNum" sz="quarter" idx="12"/>
          </p:nvPr>
        </p:nvSpPr>
        <p:spPr/>
        <p:txBody>
          <a:bodyPr/>
          <a:lstStyle/>
          <a:p>
            <a:fld id="{4704619B-9823-F845-874B-2390AC991BC7}" type="slidenum">
              <a:rPr lang="en-US" smtClean="0"/>
              <a:t>‹#›</a:t>
            </a:fld>
            <a:endParaRPr lang="en-US"/>
          </a:p>
        </p:txBody>
      </p:sp>
      <p:sp>
        <p:nvSpPr>
          <p:cNvPr id="2" name="Title 1"/>
          <p:cNvSpPr>
            <a:spLocks noGrp="1"/>
          </p:cNvSpPr>
          <p:nvPr>
            <p:ph type="title"/>
          </p:nvPr>
        </p:nvSpPr>
        <p:spPr>
          <a:xfrm>
            <a:off x="624417" y="3700497"/>
            <a:ext cx="10943168" cy="492443"/>
          </a:xfrm>
        </p:spPr>
        <p:txBody>
          <a:bodyPr wrap="square" anchor="t" anchorCtr="0">
            <a:spAutoFit/>
          </a:bodyPr>
          <a:lstStyle/>
          <a:p>
            <a:r>
              <a:rPr lang="en-US"/>
              <a:t>Click to edit Master title style</a:t>
            </a:r>
            <a:endParaRPr lang="en-US" dirty="0"/>
          </a:p>
        </p:txBody>
      </p:sp>
      <p:sp>
        <p:nvSpPr>
          <p:cNvPr id="3" name="Text Placeholder 2"/>
          <p:cNvSpPr>
            <a:spLocks noGrp="1"/>
          </p:cNvSpPr>
          <p:nvPr>
            <p:ph type="body" idx="1"/>
          </p:nvPr>
        </p:nvSpPr>
        <p:spPr>
          <a:xfrm>
            <a:off x="624419" y="4127213"/>
            <a:ext cx="10943167" cy="328295"/>
          </a:xfrm>
        </p:spPr>
        <p:txBody>
          <a:bodyPr wrap="square" anchor="t" anchorCtr="0">
            <a:spAutoFit/>
          </a:bodyPr>
          <a:lstStyle>
            <a:lvl1pPr marL="0" indent="0">
              <a:buNone/>
              <a:defRPr sz="2133" b="0"/>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p:cNvSpPr>
            <a:spLocks noGrp="1"/>
          </p:cNvSpPr>
          <p:nvPr>
            <p:ph sz="half" idx="2"/>
          </p:nvPr>
        </p:nvSpPr>
        <p:spPr>
          <a:xfrm>
            <a:off x="624419" y="4590291"/>
            <a:ext cx="10943167" cy="1110751"/>
          </a:xfrm>
        </p:spPr>
        <p:txBody>
          <a:bodyPr/>
          <a:lstStyle>
            <a:lvl1pPr marL="0" indent="0">
              <a:buNone/>
              <a:defRPr/>
            </a:lvl1pPr>
          </a:lstStyle>
          <a:p>
            <a:pPr lvl="0"/>
            <a:r>
              <a:rPr lang="en-US"/>
              <a:t>Edit Master text styles</a:t>
            </a:r>
          </a:p>
        </p:txBody>
      </p:sp>
      <p:sp>
        <p:nvSpPr>
          <p:cNvPr id="10" name="TextBox 9"/>
          <p:cNvSpPr txBox="1"/>
          <p:nvPr userDrawn="1"/>
        </p:nvSpPr>
        <p:spPr>
          <a:xfrm>
            <a:off x="624419" y="6621521"/>
            <a:ext cx="2535951" cy="215444"/>
          </a:xfrm>
          <a:prstGeom prst="rect">
            <a:avLst/>
          </a:prstGeom>
          <a:noFill/>
        </p:spPr>
        <p:txBody>
          <a:bodyPr wrap="none" lIns="0" rIns="0" rtlCol="0">
            <a:spAutoFit/>
          </a:bodyPr>
          <a:lstStyle/>
          <a:p>
            <a:r>
              <a:rPr lang="en-US" sz="800" dirty="0">
                <a:solidFill>
                  <a:schemeClr val="tx2"/>
                </a:solidFill>
              </a:rPr>
              <a:t>Confidential. © 2017 IHS </a:t>
            </a:r>
            <a:r>
              <a:rPr lang="en-US" sz="800" dirty="0" err="1">
                <a:solidFill>
                  <a:schemeClr val="tx2"/>
                </a:solidFill>
              </a:rPr>
              <a:t>Markit</a:t>
            </a:r>
            <a:r>
              <a:rPr lang="en-US" sz="800" baseline="30000" dirty="0" err="1">
                <a:solidFill>
                  <a:schemeClr val="tx2"/>
                </a:solidFill>
              </a:rPr>
              <a:t>TM</a:t>
            </a:r>
            <a:r>
              <a:rPr lang="en-US" sz="800" dirty="0">
                <a:solidFill>
                  <a:schemeClr val="tx2"/>
                </a:solidFill>
              </a:rPr>
              <a:t>. All Rights Reserved.</a:t>
            </a:r>
          </a:p>
        </p:txBody>
      </p:sp>
    </p:spTree>
    <p:extLst>
      <p:ext uri="{BB962C8B-B14F-4D97-AF65-F5344CB8AC3E}">
        <p14:creationId xmlns:p14="http://schemas.microsoft.com/office/powerpoint/2010/main" val="34843973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4704619B-9823-F845-874B-2390AC991BC7}" type="slidenum">
              <a:rPr lang="en-US" smtClean="0"/>
              <a:t>‹#›</a:t>
            </a:fld>
            <a:endParaRPr lang="en-US"/>
          </a:p>
        </p:txBody>
      </p:sp>
    </p:spTree>
    <p:extLst>
      <p:ext uri="{BB962C8B-B14F-4D97-AF65-F5344CB8AC3E}">
        <p14:creationId xmlns:p14="http://schemas.microsoft.com/office/powerpoint/2010/main" val="35038159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704619B-9823-F845-874B-2390AC991BC7}" type="slidenum">
              <a:rPr lang="en-US" smtClean="0"/>
              <a:t>‹#›</a:t>
            </a:fld>
            <a:endParaRPr lang="en-US"/>
          </a:p>
        </p:txBody>
      </p:sp>
    </p:spTree>
    <p:extLst>
      <p:ext uri="{BB962C8B-B14F-4D97-AF65-F5344CB8AC3E}">
        <p14:creationId xmlns:p14="http://schemas.microsoft.com/office/powerpoint/2010/main" val="18110600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Public Use Disclaimer">
    <p:spTree>
      <p:nvGrpSpPr>
        <p:cNvPr id="1" name=""/>
        <p:cNvGrpSpPr/>
        <p:nvPr/>
      </p:nvGrpSpPr>
      <p:grpSpPr>
        <a:xfrm>
          <a:off x="0" y="0"/>
          <a:ext cx="0" cy="0"/>
          <a:chOff x="0" y="0"/>
          <a:chExt cx="0" cy="0"/>
        </a:xfrm>
      </p:grpSpPr>
      <p:sp>
        <p:nvSpPr>
          <p:cNvPr id="13" name="TextBox 12"/>
          <p:cNvSpPr txBox="1"/>
          <p:nvPr userDrawn="1"/>
        </p:nvSpPr>
        <p:spPr>
          <a:xfrm>
            <a:off x="624419" y="4005064"/>
            <a:ext cx="10943167" cy="792088"/>
          </a:xfrm>
          <a:prstGeom prst="rect">
            <a:avLst/>
          </a:prstGeom>
          <a:noFill/>
        </p:spPr>
        <p:txBody>
          <a:bodyPr wrap="square" lIns="0" tIns="0" rIns="624000" bIns="0" rtlCol="0">
            <a:noAutofit/>
          </a:bodyPr>
          <a:lstStyle/>
          <a:p>
            <a:pPr marL="0" indent="0">
              <a:lnSpc>
                <a:spcPct val="120000"/>
              </a:lnSpc>
              <a:spcAft>
                <a:spcPts val="267"/>
              </a:spcAft>
            </a:pPr>
            <a:r>
              <a:rPr lang="en-GB" sz="1467" b="0" dirty="0">
                <a:solidFill>
                  <a:schemeClr val="accent1"/>
                </a:solidFill>
                <a:latin typeface="+mn-lt"/>
                <a:cs typeface="Arial" pitchFamily="34" charset="0"/>
              </a:rPr>
              <a:t>Jane’s</a:t>
            </a:r>
          </a:p>
          <a:p>
            <a:pPr marL="0" indent="-143996">
              <a:lnSpc>
                <a:spcPct val="120000"/>
              </a:lnSpc>
              <a:buFont typeface="Arial" pitchFamily="34" charset="0"/>
              <a:buNone/>
            </a:pPr>
            <a:r>
              <a:rPr lang="en-GB" sz="1067" b="0" dirty="0" err="1">
                <a:solidFill>
                  <a:schemeClr val="tx1"/>
                </a:solidFill>
                <a:latin typeface="+mn-lt"/>
                <a:cs typeface="Arial" pitchFamily="34" charset="0"/>
              </a:rPr>
              <a:t>janes@ihsmarkit.com</a:t>
            </a:r>
            <a:endParaRPr lang="en-GB" sz="1067" b="0" dirty="0">
              <a:solidFill>
                <a:schemeClr val="tx1"/>
              </a:solidFill>
              <a:latin typeface="+mn-lt"/>
              <a:cs typeface="Arial" pitchFamily="34" charset="0"/>
            </a:endParaRPr>
          </a:p>
          <a:p>
            <a:pPr marL="0" indent="-143996">
              <a:lnSpc>
                <a:spcPct val="120000"/>
              </a:lnSpc>
              <a:buFont typeface="Arial" pitchFamily="34" charset="0"/>
              <a:buNone/>
            </a:pPr>
            <a:r>
              <a:rPr lang="en-GB" sz="1067" b="0" dirty="0">
                <a:solidFill>
                  <a:schemeClr val="tx1"/>
                </a:solidFill>
                <a:latin typeface="+mn-lt"/>
                <a:cs typeface="Arial" pitchFamily="34" charset="0"/>
              </a:rPr>
              <a:t>Americas:</a:t>
            </a:r>
            <a:r>
              <a:rPr lang="ru-RU" sz="1067" b="0" dirty="0">
                <a:solidFill>
                  <a:schemeClr val="tx1"/>
                </a:solidFill>
                <a:latin typeface="+mn-lt"/>
                <a:cs typeface="Arial" pitchFamily="34" charset="0"/>
              </a:rPr>
              <a:t> +</a:t>
            </a:r>
            <a:r>
              <a:rPr lang="en-GB" sz="1067" b="0" dirty="0">
                <a:solidFill>
                  <a:schemeClr val="tx1"/>
                </a:solidFill>
                <a:latin typeface="+mn-lt"/>
                <a:cs typeface="Arial" pitchFamily="34" charset="0"/>
              </a:rPr>
              <a:t>1 800 447 2273</a:t>
            </a:r>
          </a:p>
          <a:p>
            <a:pPr marL="0" indent="-143996">
              <a:lnSpc>
                <a:spcPct val="120000"/>
              </a:lnSpc>
              <a:buFont typeface="Arial" pitchFamily="34" charset="0"/>
              <a:buNone/>
            </a:pPr>
            <a:r>
              <a:rPr lang="en-GB" sz="1067" b="0" baseline="0" dirty="0">
                <a:solidFill>
                  <a:schemeClr val="tx1"/>
                </a:solidFill>
                <a:latin typeface="+mn-lt"/>
                <a:cs typeface="Arial" pitchFamily="34" charset="0"/>
              </a:rPr>
              <a:t>Europe, Middle East, and Africa: </a:t>
            </a:r>
            <a:r>
              <a:rPr lang="en-GB" sz="1067" b="0" dirty="0">
                <a:solidFill>
                  <a:schemeClr val="tx1"/>
                </a:solidFill>
                <a:latin typeface="+mn-lt"/>
                <a:cs typeface="Arial" pitchFamily="34" charset="0"/>
              </a:rPr>
              <a:t>+44 (0) 1344 328 300</a:t>
            </a:r>
          </a:p>
          <a:p>
            <a:pPr marL="0" indent="-143996">
              <a:lnSpc>
                <a:spcPct val="120000"/>
              </a:lnSpc>
              <a:buFont typeface="Arial" pitchFamily="34" charset="0"/>
              <a:buNone/>
            </a:pPr>
            <a:r>
              <a:rPr lang="en-GB" sz="1067" b="0" dirty="0">
                <a:solidFill>
                  <a:schemeClr val="tx1"/>
                </a:solidFill>
                <a:latin typeface="+mn-lt"/>
                <a:cs typeface="Arial" pitchFamily="34" charset="0"/>
              </a:rPr>
              <a:t>Asia and the Pacific Rim: </a:t>
            </a:r>
            <a:r>
              <a:rPr lang="ru-RU" sz="1067" b="0" dirty="0">
                <a:solidFill>
                  <a:schemeClr val="tx1"/>
                </a:solidFill>
                <a:latin typeface="+mn-lt"/>
                <a:cs typeface="Arial" pitchFamily="34" charset="0"/>
              </a:rPr>
              <a:t>+</a:t>
            </a:r>
            <a:r>
              <a:rPr lang="en-GB" sz="1067" b="0" dirty="0">
                <a:solidFill>
                  <a:schemeClr val="tx1"/>
                </a:solidFill>
                <a:latin typeface="+mn-lt"/>
                <a:cs typeface="Arial" pitchFamily="34" charset="0"/>
              </a:rPr>
              <a:t>604 291 3600</a:t>
            </a:r>
          </a:p>
        </p:txBody>
      </p:sp>
      <p:sp>
        <p:nvSpPr>
          <p:cNvPr id="14" name="Line 25"/>
          <p:cNvSpPr>
            <a:spLocks noChangeShapeType="1"/>
          </p:cNvSpPr>
          <p:nvPr userDrawn="1"/>
        </p:nvSpPr>
        <p:spPr bwMode="auto">
          <a:xfrm>
            <a:off x="624419" y="5013176"/>
            <a:ext cx="10943167" cy="0"/>
          </a:xfrm>
          <a:prstGeom prst="line">
            <a:avLst/>
          </a:prstGeom>
          <a:noFill/>
          <a:ln w="6350">
            <a:solidFill>
              <a:schemeClr val="accent1"/>
            </a:solidFill>
            <a:round/>
            <a:headEnd/>
            <a:tailEnd/>
          </a:ln>
        </p:spPr>
        <p:txBody>
          <a:bodyPr/>
          <a:lstStyle/>
          <a:p>
            <a:endParaRPr lang="en-US" sz="2400" dirty="0"/>
          </a:p>
        </p:txBody>
      </p:sp>
      <p:sp>
        <p:nvSpPr>
          <p:cNvPr id="7" name="TextBox 6"/>
          <p:cNvSpPr txBox="1"/>
          <p:nvPr userDrawn="1"/>
        </p:nvSpPr>
        <p:spPr>
          <a:xfrm>
            <a:off x="624418" y="5157194"/>
            <a:ext cx="6431689" cy="1125335"/>
          </a:xfrm>
          <a:prstGeom prst="rect">
            <a:avLst/>
          </a:prstGeom>
          <a:noFill/>
        </p:spPr>
        <p:txBody>
          <a:bodyPr wrap="square" lIns="0" tIns="0" rIns="0" bIns="0" rtlCol="0" anchor="b">
            <a:noAutofit/>
          </a:bodyPr>
          <a:lstStyle/>
          <a:p>
            <a:pPr algn="l">
              <a:spcAft>
                <a:spcPts val="267"/>
              </a:spcAft>
            </a:pPr>
            <a:r>
              <a:rPr lang="en-US" sz="933" b="1" dirty="0">
                <a:solidFill>
                  <a:srgbClr val="00AB4E"/>
                </a:solidFill>
                <a:latin typeface="+mn-lt"/>
                <a:cs typeface="Arial" pitchFamily="34" charset="0"/>
              </a:rPr>
              <a:t>Disclaimer</a:t>
            </a:r>
            <a:endParaRPr lang="en-US" sz="667" b="1" dirty="0">
              <a:solidFill>
                <a:srgbClr val="00AB4E"/>
              </a:solidFill>
              <a:latin typeface="+mn-lt"/>
              <a:cs typeface="Arial" pitchFamily="34" charset="0"/>
            </a:endParaRPr>
          </a:p>
          <a:p>
            <a:pPr algn="l"/>
            <a:r>
              <a:rPr lang="en-US" sz="667" dirty="0">
                <a:solidFill>
                  <a:schemeClr val="tx1"/>
                </a:solidFill>
                <a:latin typeface="+mn-lt"/>
                <a:cs typeface="Arial" pitchFamily="34" charset="0"/>
              </a:rPr>
              <a:t>The information contained in this presentation is confidential. Any unauthorized use, disclosure, reproduction, or dissemination, in full or in part, in any media or by any means, without the prior written permission of IHS Markit Ltd. or any of its affiliates ("IHS Markit") is strictly prohibited. IHS Markit owns all IHS Markit logos and trade names contained in this presentation that are subject to license. Opinions, statements, estimates, and projections in this presentation (including other media) are solely those of the individual author(s) at the time of writing and do not necessarily reflect the opinions of IHS Markit. Neither IHS Markit nor the author(s) has any obligation to update this presentation in the event that any content, opinion, statement, estimate,</a:t>
            </a:r>
            <a:r>
              <a:rPr lang="en-US" sz="667" baseline="0" dirty="0">
                <a:solidFill>
                  <a:schemeClr val="tx1"/>
                </a:solidFill>
                <a:latin typeface="+mn-lt"/>
                <a:cs typeface="Arial" pitchFamily="34" charset="0"/>
              </a:rPr>
              <a:t> </a:t>
            </a:r>
            <a:r>
              <a:rPr lang="en-US" sz="667" dirty="0">
                <a:solidFill>
                  <a:schemeClr val="tx1"/>
                </a:solidFill>
                <a:latin typeface="+mn-lt"/>
                <a:cs typeface="Arial" pitchFamily="34" charset="0"/>
              </a:rPr>
              <a:t>or projection (collectively, "information") changes or subsequently becomes inaccurate. IHS Markit makes no warranty, expressed or implied, as to the accuracy, completeness, or timeliness of any information in this presentation, and shall not in any way be liable to any recipient for any inaccuracies or omissions. Without limiting the foregoing, IHS Markit shall have no liability whatsoever to any recipient, whether in contract, in tort (including negligence), under warranty, under statute or otherwise, in respect of any loss or damage suffered by any recipient as a result of or in connection with any information provided, or any course of action determined, by it or any third party, whether or not based on any information provided. The inclusion of a link to an external website by IHS Markit should not be understood to be an endorsement of that website or the site's owners (or their products/services). IHS Markit is not responsible for either the content or output of external websites. Copyright © 2017, IHS </a:t>
            </a:r>
            <a:r>
              <a:rPr lang="en-US" sz="667" dirty="0" err="1">
                <a:solidFill>
                  <a:schemeClr val="tx1"/>
                </a:solidFill>
                <a:latin typeface="+mn-lt"/>
                <a:cs typeface="Arial" pitchFamily="34" charset="0"/>
              </a:rPr>
              <a:t>Markit</a:t>
            </a:r>
            <a:r>
              <a:rPr lang="en-US" sz="667" baseline="30000" dirty="0" err="1">
                <a:solidFill>
                  <a:schemeClr val="tx1"/>
                </a:solidFill>
                <a:latin typeface="+mn-lt"/>
                <a:cs typeface="Arial" pitchFamily="34" charset="0"/>
              </a:rPr>
              <a:t>TM</a:t>
            </a:r>
            <a:r>
              <a:rPr lang="en-US" sz="667" dirty="0">
                <a:solidFill>
                  <a:schemeClr val="tx1"/>
                </a:solidFill>
                <a:latin typeface="+mn-lt"/>
                <a:cs typeface="Arial" pitchFamily="34" charset="0"/>
              </a:rPr>
              <a:t>. All rights reserved and all intellectual property rights are retained by IHS Markit. </a:t>
            </a:r>
          </a:p>
          <a:p>
            <a:pPr algn="l"/>
            <a:endParaRPr lang="en-US" sz="667" dirty="0">
              <a:solidFill>
                <a:schemeClr val="tx1"/>
              </a:solidFill>
              <a:latin typeface="+mn-lt"/>
              <a:cs typeface="Arial" pitchFamily="34" charset="0"/>
            </a:endParaRPr>
          </a:p>
        </p:txBody>
      </p:sp>
      <p:pic>
        <p:nvPicPr>
          <p:cNvPr id="2" name="Picture 1" descr="JANES_Logo_H_prf_clr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8000" y="5257802"/>
            <a:ext cx="2641600" cy="743567"/>
          </a:xfrm>
          <a:prstGeom prst="rect">
            <a:avLst/>
          </a:prstGeom>
        </p:spPr>
      </p:pic>
    </p:spTree>
    <p:extLst>
      <p:ext uri="{BB962C8B-B14F-4D97-AF65-F5344CB8AC3E}">
        <p14:creationId xmlns:p14="http://schemas.microsoft.com/office/powerpoint/2010/main" val="339511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8"/>
            <a:ext cx="10363200" cy="492443"/>
          </a:xfrm>
        </p:spPr>
        <p:txBody>
          <a:bodyPr/>
          <a:lstStyle/>
          <a:p>
            <a:r>
              <a:rPr lang="en-US"/>
              <a:t>Click to edit Master title style</a:t>
            </a:r>
          </a:p>
        </p:txBody>
      </p:sp>
      <p:sp>
        <p:nvSpPr>
          <p:cNvPr id="3" name="Subtitle 2"/>
          <p:cNvSpPr>
            <a:spLocks noGrp="1"/>
          </p:cNvSpPr>
          <p:nvPr>
            <p:ph type="subTitle" idx="1"/>
          </p:nvPr>
        </p:nvSpPr>
        <p:spPr>
          <a:xfrm>
            <a:off x="1828802" y="3886200"/>
            <a:ext cx="8534401" cy="1752600"/>
          </a:xfrm>
        </p:spPr>
        <p:txBody>
          <a:bodyPr/>
          <a:lstStyle>
            <a:lvl1pPr marL="0" indent="0" algn="ctr">
              <a:buNone/>
              <a:defRPr>
                <a:solidFill>
                  <a:schemeClr val="tx1">
                    <a:tint val="75000"/>
                  </a:schemeClr>
                </a:solidFill>
              </a:defRPr>
            </a:lvl1pPr>
            <a:lvl2pPr marL="609295" indent="0" algn="ctr">
              <a:buNone/>
              <a:defRPr>
                <a:solidFill>
                  <a:schemeClr val="tx1">
                    <a:tint val="75000"/>
                  </a:schemeClr>
                </a:solidFill>
              </a:defRPr>
            </a:lvl2pPr>
            <a:lvl3pPr marL="1218591" indent="0" algn="ctr">
              <a:buNone/>
              <a:defRPr>
                <a:solidFill>
                  <a:schemeClr val="tx1">
                    <a:tint val="75000"/>
                  </a:schemeClr>
                </a:solidFill>
              </a:defRPr>
            </a:lvl3pPr>
            <a:lvl4pPr marL="1827885" indent="0" algn="ctr">
              <a:buNone/>
              <a:defRPr>
                <a:solidFill>
                  <a:schemeClr val="tx1">
                    <a:tint val="75000"/>
                  </a:schemeClr>
                </a:solidFill>
              </a:defRPr>
            </a:lvl4pPr>
            <a:lvl5pPr marL="2437182" indent="0" algn="ctr">
              <a:buNone/>
              <a:defRPr>
                <a:solidFill>
                  <a:schemeClr val="tx1">
                    <a:tint val="75000"/>
                  </a:schemeClr>
                </a:solidFill>
              </a:defRPr>
            </a:lvl5pPr>
            <a:lvl6pPr marL="3046477" indent="0" algn="ctr">
              <a:buNone/>
              <a:defRPr>
                <a:solidFill>
                  <a:schemeClr val="tx1">
                    <a:tint val="75000"/>
                  </a:schemeClr>
                </a:solidFill>
              </a:defRPr>
            </a:lvl6pPr>
            <a:lvl7pPr marL="3655771" indent="0" algn="ctr">
              <a:buNone/>
              <a:defRPr>
                <a:solidFill>
                  <a:schemeClr val="tx1">
                    <a:tint val="75000"/>
                  </a:schemeClr>
                </a:solidFill>
              </a:defRPr>
            </a:lvl7pPr>
            <a:lvl8pPr marL="4265067" indent="0" algn="ctr">
              <a:buNone/>
              <a:defRPr>
                <a:solidFill>
                  <a:schemeClr val="tx1">
                    <a:tint val="75000"/>
                  </a:schemeClr>
                </a:solidFill>
              </a:defRPr>
            </a:lvl8pPr>
            <a:lvl9pPr marL="487436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5"/>
            <a:ext cx="2844800" cy="365125"/>
          </a:xfrm>
          <a:prstGeom prst="rect">
            <a:avLst/>
          </a:prstGeom>
        </p:spPr>
        <p:txBody>
          <a:bodyPr lIns="68580" tIns="34290" rIns="68580" bIns="34290"/>
          <a:lstStyle/>
          <a:p>
            <a:fld id="{425404F2-BE9A-4460-8815-8F645183555F}" type="datetimeFigureOut">
              <a:rPr lang="en-US" smtClean="0"/>
              <a:pPr/>
              <a:t>6/24/2019</a:t>
            </a:fld>
            <a:endParaRPr lang="en-US" dirty="0"/>
          </a:p>
        </p:txBody>
      </p:sp>
      <p:sp>
        <p:nvSpPr>
          <p:cNvPr id="5" name="Footer Placeholder 4"/>
          <p:cNvSpPr>
            <a:spLocks noGrp="1"/>
          </p:cNvSpPr>
          <p:nvPr>
            <p:ph type="ftr" sz="quarter" idx="11"/>
          </p:nvPr>
        </p:nvSpPr>
        <p:spPr>
          <a:xfrm>
            <a:off x="4165601" y="6356355"/>
            <a:ext cx="3860800" cy="365125"/>
          </a:xfrm>
          <a:prstGeom prst="rect">
            <a:avLst/>
          </a:prstGeom>
        </p:spPr>
        <p:txBody>
          <a:bodyPr lIns="68580" tIns="34290" rIns="68580" bIns="34290"/>
          <a:lstStyle/>
          <a:p>
            <a:endParaRPr lang="en-US" dirty="0"/>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dirty="0"/>
          </a:p>
        </p:txBody>
      </p:sp>
    </p:spTree>
    <p:extLst>
      <p:ext uri="{BB962C8B-B14F-4D97-AF65-F5344CB8AC3E}">
        <p14:creationId xmlns:p14="http://schemas.microsoft.com/office/powerpoint/2010/main" val="628179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0888" y="961012"/>
            <a:ext cx="11230225" cy="37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80887" y="1916113"/>
            <a:ext cx="5460025" cy="4160838"/>
          </a:xfrm>
        </p:spPr>
        <p:txBody>
          <a:body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240538" y="1916113"/>
            <a:ext cx="5470575" cy="4176712"/>
          </a:xfrm>
        </p:spPr>
        <p:txBody>
          <a:bodyPr/>
          <a:lstStyle/>
          <a:p>
            <a:pPr lvl="0"/>
            <a:r>
              <a:rPr lang="en-US"/>
              <a:t>Edit Master text styles</a:t>
            </a:r>
          </a:p>
          <a:p>
            <a:pPr lvl="1"/>
            <a:r>
              <a:rPr lang="en-US"/>
              <a:t>Second level</a:t>
            </a:r>
          </a:p>
          <a:p>
            <a:pPr lvl="2"/>
            <a:r>
              <a:rPr lang="en-US"/>
              <a:t>Third level</a:t>
            </a:r>
          </a:p>
        </p:txBody>
      </p:sp>
      <p:sp>
        <p:nvSpPr>
          <p:cNvPr id="7" name="Slide Number Placeholder 6"/>
          <p:cNvSpPr>
            <a:spLocks noGrp="1"/>
          </p:cNvSpPr>
          <p:nvPr>
            <p:ph type="sldNum" sz="quarter" idx="12"/>
          </p:nvPr>
        </p:nvSpPr>
        <p:spPr/>
        <p:txBody>
          <a:bodyPr/>
          <a:lstStyle/>
          <a:p>
            <a:fld id="{4704619B-9823-F845-874B-2390AC991BC7}" type="slidenum">
              <a:rPr lang="en-US" smtClean="0"/>
              <a:t>‹#›</a:t>
            </a:fld>
            <a:endParaRPr lang="en-US"/>
          </a:p>
        </p:txBody>
      </p:sp>
    </p:spTree>
    <p:extLst>
      <p:ext uri="{BB962C8B-B14F-4D97-AF65-F5344CB8AC3E}">
        <p14:creationId xmlns:p14="http://schemas.microsoft.com/office/powerpoint/2010/main" val="2204034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80888" y="1916113"/>
            <a:ext cx="5465301" cy="4176712"/>
          </a:xfrm>
        </p:spPr>
        <p:txBody>
          <a:bodyPr/>
          <a:lstStyle/>
          <a:p>
            <a:pPr lvl="0"/>
            <a:r>
              <a:rPr lang="en-US"/>
              <a:t>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240538" y="1916113"/>
            <a:ext cx="5470575" cy="4176712"/>
          </a:xfrm>
        </p:spPr>
        <p:txBody>
          <a:bodyPr/>
          <a:lstStyle/>
          <a:p>
            <a:pPr lvl="0"/>
            <a:r>
              <a:rPr lang="en-US"/>
              <a:t>Edit Master text styles</a:t>
            </a:r>
          </a:p>
          <a:p>
            <a:pPr lvl="1"/>
            <a:r>
              <a:rPr lang="en-US"/>
              <a:t>Second level</a:t>
            </a:r>
          </a:p>
          <a:p>
            <a:pPr lvl="2"/>
            <a:r>
              <a:rPr lang="en-US"/>
              <a:t>Third level</a:t>
            </a:r>
          </a:p>
        </p:txBody>
      </p:sp>
      <p:sp>
        <p:nvSpPr>
          <p:cNvPr id="9" name="Slide Number Placeholder 8"/>
          <p:cNvSpPr>
            <a:spLocks noGrp="1"/>
          </p:cNvSpPr>
          <p:nvPr>
            <p:ph type="sldNum" sz="quarter" idx="12"/>
          </p:nvPr>
        </p:nvSpPr>
        <p:spPr/>
        <p:txBody>
          <a:bodyPr/>
          <a:lstStyle/>
          <a:p>
            <a:fld id="{4704619B-9823-F845-874B-2390AC991BC7}" type="slidenum">
              <a:rPr lang="en-US" smtClean="0"/>
              <a:t>‹#›</a:t>
            </a:fld>
            <a:endParaRPr lang="en-US" dirty="0"/>
          </a:p>
        </p:txBody>
      </p:sp>
      <p:sp>
        <p:nvSpPr>
          <p:cNvPr id="7" name="Text Placeholder 2"/>
          <p:cNvSpPr>
            <a:spLocks noGrp="1"/>
          </p:cNvSpPr>
          <p:nvPr>
            <p:ph type="body" idx="1"/>
          </p:nvPr>
        </p:nvSpPr>
        <p:spPr>
          <a:xfrm>
            <a:off x="475611" y="1389887"/>
            <a:ext cx="11235502" cy="244800"/>
          </a:xfrm>
        </p:spPr>
        <p:txBody>
          <a:bodyPr wrap="square" anchor="t" anchorCtr="0">
            <a:spAutoFit/>
          </a:bodyPr>
          <a:lstStyle>
            <a:lvl1pPr marL="0" indent="0">
              <a:lnSpc>
                <a:spcPct val="100000"/>
              </a:lnSpc>
              <a:buNone/>
              <a:defRPr sz="16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8" name="Title 1"/>
          <p:cNvSpPr>
            <a:spLocks noGrp="1"/>
          </p:cNvSpPr>
          <p:nvPr>
            <p:ph type="title"/>
          </p:nvPr>
        </p:nvSpPr>
        <p:spPr>
          <a:xfrm>
            <a:off x="480888" y="961012"/>
            <a:ext cx="11230225" cy="370800"/>
          </a:xfrm>
        </p:spPr>
        <p:txBody>
          <a:bodyPr/>
          <a:lstStyle/>
          <a:p>
            <a:r>
              <a:rPr lang="en-US"/>
              <a:t>Click to edit Master title style</a:t>
            </a:r>
            <a:endParaRPr lang="en-US" dirty="0"/>
          </a:p>
        </p:txBody>
      </p:sp>
    </p:spTree>
    <p:extLst>
      <p:ext uri="{BB962C8B-B14F-4D97-AF65-F5344CB8AC3E}">
        <p14:creationId xmlns:p14="http://schemas.microsoft.com/office/powerpoint/2010/main" val="3631792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with 2 Header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5611" y="1389888"/>
            <a:ext cx="5470575" cy="244800"/>
          </a:xfrm>
        </p:spPr>
        <p:txBody>
          <a:bodyPr wrap="square" anchor="t" anchorCtr="0">
            <a:spAutoFit/>
          </a:bodyPr>
          <a:lstStyle>
            <a:lvl1pPr marL="0" indent="0">
              <a:lnSpc>
                <a:spcPct val="100000"/>
              </a:lnSpc>
              <a:buNone/>
              <a:defRPr sz="16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480888" y="1916113"/>
            <a:ext cx="5465301" cy="4176713"/>
          </a:xfrm>
        </p:spPr>
        <p:txBody>
          <a:bodyPr/>
          <a:lstStyle/>
          <a:p>
            <a:pPr lvl="0"/>
            <a:r>
              <a:rPr lang="en-US"/>
              <a:t>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240538" y="1389888"/>
            <a:ext cx="5470575" cy="244800"/>
          </a:xfrm>
        </p:spPr>
        <p:txBody>
          <a:bodyPr wrap="square" anchor="t" anchorCtr="0">
            <a:spAutoFit/>
          </a:bodyPr>
          <a:lstStyle>
            <a:lvl1pPr marL="0" indent="0">
              <a:lnSpc>
                <a:spcPct val="100000"/>
              </a:lnSpc>
              <a:buNone/>
              <a:defRPr sz="16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6240538" y="1916113"/>
            <a:ext cx="5470575" cy="4176712"/>
          </a:xfrm>
        </p:spPr>
        <p:txBody>
          <a:bodyPr/>
          <a:lstStyle/>
          <a:p>
            <a:pPr lvl="0"/>
            <a:r>
              <a:rPr lang="en-US"/>
              <a:t>Edit Master text styles</a:t>
            </a:r>
          </a:p>
          <a:p>
            <a:pPr lvl="1"/>
            <a:r>
              <a:rPr lang="en-US"/>
              <a:t>Second level</a:t>
            </a:r>
          </a:p>
          <a:p>
            <a:pPr lvl="2"/>
            <a:r>
              <a:rPr lang="en-US"/>
              <a:t>Third level</a:t>
            </a:r>
          </a:p>
        </p:txBody>
      </p:sp>
      <p:sp>
        <p:nvSpPr>
          <p:cNvPr id="9" name="Slide Number Placeholder 8"/>
          <p:cNvSpPr>
            <a:spLocks noGrp="1"/>
          </p:cNvSpPr>
          <p:nvPr>
            <p:ph type="sldNum" sz="quarter" idx="12"/>
          </p:nvPr>
        </p:nvSpPr>
        <p:spPr/>
        <p:txBody>
          <a:bodyPr/>
          <a:lstStyle/>
          <a:p>
            <a:fld id="{4704619B-9823-F845-874B-2390AC991BC7}" type="slidenum">
              <a:rPr lang="en-US" smtClean="0"/>
              <a:t>‹#›</a:t>
            </a:fld>
            <a:endParaRPr lang="en-US"/>
          </a:p>
        </p:txBody>
      </p:sp>
      <p:sp>
        <p:nvSpPr>
          <p:cNvPr id="11" name="Title 1"/>
          <p:cNvSpPr>
            <a:spLocks noGrp="1"/>
          </p:cNvSpPr>
          <p:nvPr>
            <p:ph type="title"/>
          </p:nvPr>
        </p:nvSpPr>
        <p:spPr>
          <a:xfrm>
            <a:off x="480888" y="961012"/>
            <a:ext cx="5470687" cy="370800"/>
          </a:xfrm>
        </p:spPr>
        <p:txBody>
          <a:bodyPr/>
          <a:lstStyle/>
          <a:p>
            <a:r>
              <a:rPr lang="en-US"/>
              <a:t>Click to edit Master title style</a:t>
            </a:r>
            <a:endParaRPr lang="en-US" dirty="0"/>
          </a:p>
        </p:txBody>
      </p:sp>
      <p:sp>
        <p:nvSpPr>
          <p:cNvPr id="8" name="Text Placeholder 7"/>
          <p:cNvSpPr>
            <a:spLocks noGrp="1"/>
          </p:cNvSpPr>
          <p:nvPr>
            <p:ph type="body" sz="quarter" idx="13"/>
          </p:nvPr>
        </p:nvSpPr>
        <p:spPr>
          <a:xfrm>
            <a:off x="6240425" y="961012"/>
            <a:ext cx="5470688" cy="360362"/>
          </a:xfrm>
        </p:spPr>
        <p:txBody>
          <a:bodyPr/>
          <a:lstStyle>
            <a:lvl1pPr marL="0" indent="0">
              <a:buNone/>
              <a:defRPr lang="en-US" sz="2399" kern="1200" dirty="0">
                <a:solidFill>
                  <a:schemeClr val="accent1"/>
                </a:solidFill>
                <a:latin typeface="+mj-lt"/>
                <a:ea typeface="+mj-ea"/>
                <a:cs typeface="+mj-cs"/>
              </a:defRPr>
            </a:lvl1pPr>
          </a:lstStyle>
          <a:p>
            <a:pPr lvl="0"/>
            <a:r>
              <a:rPr lang="en-US"/>
              <a:t>Edit Master text styles</a:t>
            </a:r>
          </a:p>
        </p:txBody>
      </p:sp>
    </p:spTree>
    <p:extLst>
      <p:ext uri="{BB962C8B-B14F-4D97-AF65-F5344CB8AC3E}">
        <p14:creationId xmlns:p14="http://schemas.microsoft.com/office/powerpoint/2010/main" val="2577524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mparison with 2 Header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5611" y="1755648"/>
            <a:ext cx="5470575" cy="244800"/>
          </a:xfrm>
        </p:spPr>
        <p:txBody>
          <a:bodyPr wrap="square" anchor="t" anchorCtr="0">
            <a:spAutoFit/>
          </a:bodyPr>
          <a:lstStyle>
            <a:lvl1pPr marL="0" indent="0">
              <a:lnSpc>
                <a:spcPct val="100000"/>
              </a:lnSpc>
              <a:buNone/>
              <a:defRPr sz="16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475613" y="2276475"/>
            <a:ext cx="5470575" cy="3816351"/>
          </a:xfrm>
        </p:spPr>
        <p:txBody>
          <a:bodyPr/>
          <a:lstStyle/>
          <a:p>
            <a:pPr lvl="0"/>
            <a:r>
              <a:rPr lang="en-US"/>
              <a:t>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240538" y="1755648"/>
            <a:ext cx="5470575" cy="244800"/>
          </a:xfrm>
        </p:spPr>
        <p:txBody>
          <a:bodyPr wrap="square" anchor="t" anchorCtr="0">
            <a:spAutoFit/>
          </a:bodyPr>
          <a:lstStyle>
            <a:lvl1pPr marL="0" indent="0">
              <a:lnSpc>
                <a:spcPct val="100000"/>
              </a:lnSpc>
              <a:buNone/>
              <a:defRPr sz="1600"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6240538" y="2276475"/>
            <a:ext cx="5470575" cy="3816351"/>
          </a:xfrm>
        </p:spPr>
        <p:txBody>
          <a:bodyPr/>
          <a:lstStyle/>
          <a:p>
            <a:pPr lvl="0"/>
            <a:r>
              <a:rPr lang="en-US"/>
              <a:t>Edit Master text styles</a:t>
            </a:r>
          </a:p>
          <a:p>
            <a:pPr lvl="1"/>
            <a:r>
              <a:rPr lang="en-US"/>
              <a:t>Second level</a:t>
            </a:r>
          </a:p>
          <a:p>
            <a:pPr lvl="2"/>
            <a:r>
              <a:rPr lang="en-US"/>
              <a:t>Third level</a:t>
            </a:r>
          </a:p>
        </p:txBody>
      </p:sp>
      <p:sp>
        <p:nvSpPr>
          <p:cNvPr id="9" name="Slide Number Placeholder 8"/>
          <p:cNvSpPr>
            <a:spLocks noGrp="1"/>
          </p:cNvSpPr>
          <p:nvPr>
            <p:ph type="sldNum" sz="quarter" idx="12"/>
          </p:nvPr>
        </p:nvSpPr>
        <p:spPr/>
        <p:txBody>
          <a:bodyPr/>
          <a:lstStyle/>
          <a:p>
            <a:fld id="{4704619B-9823-F845-874B-2390AC991BC7}" type="slidenum">
              <a:rPr lang="en-US" smtClean="0"/>
              <a:t>‹#›</a:t>
            </a:fld>
            <a:endParaRPr lang="en-US"/>
          </a:p>
        </p:txBody>
      </p:sp>
      <p:sp>
        <p:nvSpPr>
          <p:cNvPr id="11" name="Title 1"/>
          <p:cNvSpPr>
            <a:spLocks noGrp="1"/>
          </p:cNvSpPr>
          <p:nvPr>
            <p:ph type="title"/>
          </p:nvPr>
        </p:nvSpPr>
        <p:spPr>
          <a:xfrm>
            <a:off x="480888" y="961012"/>
            <a:ext cx="5470687" cy="370800"/>
          </a:xfrm>
        </p:spPr>
        <p:txBody>
          <a:bodyPr/>
          <a:lstStyle/>
          <a:p>
            <a:r>
              <a:rPr lang="en-US"/>
              <a:t>Click to edit Master title style</a:t>
            </a:r>
            <a:endParaRPr lang="en-US" dirty="0"/>
          </a:p>
        </p:txBody>
      </p:sp>
      <p:sp>
        <p:nvSpPr>
          <p:cNvPr id="12" name="Text Placeholder 7"/>
          <p:cNvSpPr>
            <a:spLocks noGrp="1"/>
          </p:cNvSpPr>
          <p:nvPr>
            <p:ph type="body" sz="quarter" idx="13"/>
          </p:nvPr>
        </p:nvSpPr>
        <p:spPr>
          <a:xfrm>
            <a:off x="6240425" y="961012"/>
            <a:ext cx="5470688" cy="360362"/>
          </a:xfrm>
        </p:spPr>
        <p:txBody>
          <a:bodyPr/>
          <a:lstStyle>
            <a:lvl1pPr marL="0" indent="0">
              <a:buNone/>
              <a:defRPr lang="en-US" sz="2399" kern="1200" dirty="0">
                <a:solidFill>
                  <a:schemeClr val="accent1"/>
                </a:solidFill>
                <a:latin typeface="+mj-lt"/>
                <a:ea typeface="+mj-ea"/>
                <a:cs typeface="+mj-cs"/>
              </a:defRPr>
            </a:lvl1pPr>
          </a:lstStyle>
          <a:p>
            <a:pPr lvl="0"/>
            <a:r>
              <a:rPr lang="en-US"/>
              <a:t>Edit Master text styles</a:t>
            </a:r>
          </a:p>
        </p:txBody>
      </p:sp>
    </p:spTree>
    <p:extLst>
      <p:ext uri="{BB962C8B-B14F-4D97-AF65-F5344CB8AC3E}">
        <p14:creationId xmlns:p14="http://schemas.microsoft.com/office/powerpoint/2010/main" val="190617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9.pn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image" Target="../media/image1.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21" Type="http://schemas.openxmlformats.org/officeDocument/2006/relationships/image" Target="../media/image1.png"/><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theme" Target="../theme/theme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4306"/>
            <a:ext cx="12204192" cy="689536"/>
          </a:xfrm>
          <a:prstGeom prst="rect">
            <a:avLst/>
          </a:prstGeom>
        </p:spPr>
      </p:pic>
      <p:sp>
        <p:nvSpPr>
          <p:cNvPr id="2" name="Title Placeholder 1"/>
          <p:cNvSpPr>
            <a:spLocks noGrp="1"/>
          </p:cNvSpPr>
          <p:nvPr>
            <p:ph type="title"/>
          </p:nvPr>
        </p:nvSpPr>
        <p:spPr>
          <a:xfrm>
            <a:off x="480888" y="961012"/>
            <a:ext cx="11230225" cy="369332"/>
          </a:xfrm>
          <a:prstGeom prst="rect">
            <a:avLst/>
          </a:prstGeom>
        </p:spPr>
        <p:txBody>
          <a:bodyPr vert="horz" wrap="square" lIns="0" tIns="0" rIns="0" bIns="0" rtlCol="0" anchor="t" anchorCtr="0">
            <a:spAutoFit/>
          </a:bodyPr>
          <a:lstStyle/>
          <a:p>
            <a:r>
              <a:rPr lang="en-US"/>
              <a:t>Click to edit Master title style</a:t>
            </a:r>
            <a:endParaRPr lang="en-US" dirty="0"/>
          </a:p>
        </p:txBody>
      </p:sp>
      <p:sp>
        <p:nvSpPr>
          <p:cNvPr id="3" name="Text Placeholder 2"/>
          <p:cNvSpPr>
            <a:spLocks noGrp="1"/>
          </p:cNvSpPr>
          <p:nvPr>
            <p:ph type="body" idx="1"/>
          </p:nvPr>
        </p:nvSpPr>
        <p:spPr>
          <a:xfrm>
            <a:off x="470338" y="1916112"/>
            <a:ext cx="11240776" cy="4321176"/>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11161970" y="270195"/>
            <a:ext cx="549144" cy="153888"/>
          </a:xfrm>
          <a:prstGeom prst="rect">
            <a:avLst/>
          </a:prstGeom>
        </p:spPr>
        <p:txBody>
          <a:bodyPr vert="horz" wrap="square" lIns="0" tIns="0" rIns="0" bIns="0" rtlCol="0" anchor="ctr">
            <a:spAutoFit/>
          </a:bodyPr>
          <a:lstStyle>
            <a:lvl1pPr algn="r">
              <a:defRPr sz="1000">
                <a:solidFill>
                  <a:schemeClr val="bg1"/>
                </a:solidFill>
              </a:defRPr>
            </a:lvl1pPr>
          </a:lstStyle>
          <a:p>
            <a:fld id="{4704619B-9823-F845-874B-2390AC991BC7}" type="slidenum">
              <a:rPr lang="en-US" smtClean="0"/>
              <a:pPr/>
              <a:t>‹#›</a:t>
            </a:fld>
            <a:endParaRPr lang="en-US" dirty="0"/>
          </a:p>
        </p:txBody>
      </p:sp>
      <p:sp>
        <p:nvSpPr>
          <p:cNvPr id="8" name="TextBox 7"/>
          <p:cNvSpPr txBox="1"/>
          <p:nvPr/>
        </p:nvSpPr>
        <p:spPr>
          <a:xfrm>
            <a:off x="483477" y="6621522"/>
            <a:ext cx="1934321" cy="184666"/>
          </a:xfrm>
          <a:prstGeom prst="rect">
            <a:avLst/>
          </a:prstGeom>
          <a:noFill/>
        </p:spPr>
        <p:txBody>
          <a:bodyPr wrap="none" lIns="0" rIns="0" rtlCol="0" anchor="ctr">
            <a:spAutoFit/>
          </a:bodyPr>
          <a:lstStyle/>
          <a:p>
            <a:r>
              <a:rPr lang="en-US" sz="600" dirty="0">
                <a:solidFill>
                  <a:schemeClr val="tx2"/>
                </a:solidFill>
              </a:rPr>
              <a:t>Confidential. © 2017 IHS </a:t>
            </a:r>
            <a:r>
              <a:rPr lang="en-US" sz="600" dirty="0" err="1">
                <a:solidFill>
                  <a:schemeClr val="tx2"/>
                </a:solidFill>
              </a:rPr>
              <a:t>Markit</a:t>
            </a:r>
            <a:r>
              <a:rPr lang="en-US" sz="600" baseline="30000" dirty="0" err="1">
                <a:solidFill>
                  <a:schemeClr val="tx2"/>
                </a:solidFill>
              </a:rPr>
              <a:t>TM</a:t>
            </a:r>
            <a:r>
              <a:rPr lang="en-US" sz="600" dirty="0">
                <a:solidFill>
                  <a:schemeClr val="tx2"/>
                </a:solidFill>
              </a:rPr>
              <a:t>. All Rights Reserved.</a:t>
            </a:r>
          </a:p>
        </p:txBody>
      </p:sp>
      <p:pic>
        <p:nvPicPr>
          <p:cNvPr id="10" name="Picture 9" descr="JANES_Logo_H_1c_r_RGB.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57143" y="152401"/>
            <a:ext cx="1014893" cy="381000"/>
          </a:xfrm>
          <a:prstGeom prst="rect">
            <a:avLst/>
          </a:prstGeom>
        </p:spPr>
      </p:pic>
    </p:spTree>
    <p:extLst>
      <p:ext uri="{BB962C8B-B14F-4D97-AF65-F5344CB8AC3E}">
        <p14:creationId xmlns:p14="http://schemas.microsoft.com/office/powerpoint/2010/main" val="17031322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Lst>
  <p:hf hdr="0" ftr="0" dt="0"/>
  <p:txStyles>
    <p:titleStyle>
      <a:lvl1pPr algn="l" defTabSz="914126" rtl="0" eaLnBrk="1" latinLnBrk="0" hangingPunct="1">
        <a:lnSpc>
          <a:spcPct val="100000"/>
        </a:lnSpc>
        <a:spcBef>
          <a:spcPct val="0"/>
        </a:spcBef>
        <a:buNone/>
        <a:defRPr sz="2399" kern="1200">
          <a:solidFill>
            <a:schemeClr val="accent1"/>
          </a:solidFill>
          <a:latin typeface="+mj-lt"/>
          <a:ea typeface="+mj-ea"/>
          <a:cs typeface="+mj-cs"/>
        </a:defRPr>
      </a:lvl1pPr>
    </p:titleStyle>
    <p:bodyStyle>
      <a:lvl1pPr marL="171399" indent="-171399" algn="l" defTabSz="914126" rtl="0" eaLnBrk="1" latinLnBrk="0" hangingPunct="1">
        <a:lnSpc>
          <a:spcPct val="100000"/>
        </a:lnSpc>
        <a:spcBef>
          <a:spcPts val="1000"/>
        </a:spcBef>
        <a:buClr>
          <a:schemeClr val="accent1"/>
        </a:buClr>
        <a:buFont typeface="Arial" panose="020B0604020202020204" pitchFamily="34" charset="0"/>
        <a:buChar char="•"/>
        <a:tabLst/>
        <a:defRPr sz="1400" kern="1200">
          <a:solidFill>
            <a:schemeClr val="tx2"/>
          </a:solidFill>
          <a:latin typeface="+mn-lt"/>
          <a:ea typeface="+mn-ea"/>
          <a:cs typeface="+mn-cs"/>
        </a:defRPr>
      </a:lvl1pPr>
      <a:lvl2pPr marL="344385" indent="-172986" algn="l" defTabSz="914126" rtl="0" eaLnBrk="1" latinLnBrk="0" hangingPunct="1">
        <a:lnSpc>
          <a:spcPct val="100000"/>
        </a:lnSpc>
        <a:spcBef>
          <a:spcPts val="1000"/>
        </a:spcBef>
        <a:buClr>
          <a:schemeClr val="accent1"/>
        </a:buClr>
        <a:buFont typeface=".HelveticaNeueDeskInterface-Regular" charset="0"/>
        <a:buChar char="&gt;"/>
        <a:tabLst/>
        <a:defRPr sz="1400" kern="1200">
          <a:solidFill>
            <a:schemeClr val="tx2"/>
          </a:solidFill>
          <a:latin typeface="+mn-lt"/>
          <a:ea typeface="+mn-ea"/>
          <a:cs typeface="+mn-cs"/>
        </a:defRPr>
      </a:lvl2pPr>
      <a:lvl3pPr marL="515783" indent="-171399" algn="l" defTabSz="914126" rtl="0" eaLnBrk="1" latinLnBrk="0" hangingPunct="1">
        <a:lnSpc>
          <a:spcPct val="100000"/>
        </a:lnSpc>
        <a:spcBef>
          <a:spcPts val="1000"/>
        </a:spcBef>
        <a:buClr>
          <a:schemeClr val="accent1"/>
        </a:buClr>
        <a:buFont typeface=".HelveticaNeueDeskInterface-Regular" charset="0"/>
        <a:buChar char="–"/>
        <a:tabLst/>
        <a:defRPr sz="1400" kern="1200">
          <a:solidFill>
            <a:schemeClr val="tx2"/>
          </a:solidFill>
          <a:latin typeface="+mn-lt"/>
          <a:ea typeface="+mn-ea"/>
          <a:cs typeface="+mn-cs"/>
        </a:defRPr>
      </a:lvl3pPr>
      <a:lvl4pPr marL="1599720" indent="-228531" algn="l" defTabSz="914126"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4pPr>
      <a:lvl5pPr marL="2056783" indent="-228531" algn="l" defTabSz="914126"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400" kern="1200">
          <a:solidFill>
            <a:schemeClr val="tx1"/>
          </a:solidFill>
          <a:latin typeface="+mn-lt"/>
          <a:ea typeface="+mn-ea"/>
          <a:cs typeface="+mn-cs"/>
        </a:defRPr>
      </a:lvl1pPr>
      <a:lvl2pPr marL="457063" algn="l" defTabSz="914126" rtl="0" eaLnBrk="1" latinLnBrk="0" hangingPunct="1">
        <a:defRPr sz="1400" kern="1200">
          <a:solidFill>
            <a:schemeClr val="tx1"/>
          </a:solidFill>
          <a:latin typeface="+mn-lt"/>
          <a:ea typeface="+mn-ea"/>
          <a:cs typeface="+mn-cs"/>
        </a:defRPr>
      </a:lvl2pPr>
      <a:lvl3pPr marL="914126" algn="l" defTabSz="914126" rtl="0" eaLnBrk="1" latinLnBrk="0" hangingPunct="1">
        <a:defRPr sz="1400" kern="1200">
          <a:solidFill>
            <a:schemeClr val="tx1"/>
          </a:solidFill>
          <a:latin typeface="+mn-lt"/>
          <a:ea typeface="+mn-ea"/>
          <a:cs typeface="+mn-cs"/>
        </a:defRPr>
      </a:lvl3pPr>
      <a:lvl4pPr marL="1371189" algn="l" defTabSz="914126" rtl="0" eaLnBrk="1" latinLnBrk="0" hangingPunct="1">
        <a:defRPr sz="1400" kern="1200">
          <a:solidFill>
            <a:schemeClr val="tx1"/>
          </a:solidFill>
          <a:latin typeface="+mn-lt"/>
          <a:ea typeface="+mn-ea"/>
          <a:cs typeface="+mn-cs"/>
        </a:defRPr>
      </a:lvl4pPr>
      <a:lvl5pPr marL="1828251" algn="l" defTabSz="914126" rtl="0" eaLnBrk="1" latinLnBrk="0" hangingPunct="1">
        <a:defRPr sz="1400" kern="1200">
          <a:solidFill>
            <a:schemeClr val="tx1"/>
          </a:solidFill>
          <a:latin typeface="+mn-lt"/>
          <a:ea typeface="+mn-ea"/>
          <a:cs typeface="+mn-cs"/>
        </a:defRPr>
      </a:lvl5pPr>
      <a:lvl6pPr marL="2285314" algn="l" defTabSz="914126" rtl="0" eaLnBrk="1" latinLnBrk="0" hangingPunct="1">
        <a:defRPr sz="1400" kern="1200">
          <a:solidFill>
            <a:schemeClr val="tx1"/>
          </a:solidFill>
          <a:latin typeface="+mn-lt"/>
          <a:ea typeface="+mn-ea"/>
          <a:cs typeface="+mn-cs"/>
        </a:defRPr>
      </a:lvl6pPr>
      <a:lvl7pPr marL="2742377" algn="l" defTabSz="914126" rtl="0" eaLnBrk="1" latinLnBrk="0" hangingPunct="1">
        <a:defRPr sz="1400" kern="1200">
          <a:solidFill>
            <a:schemeClr val="tx1"/>
          </a:solidFill>
          <a:latin typeface="+mn-lt"/>
          <a:ea typeface="+mn-ea"/>
          <a:cs typeface="+mn-cs"/>
        </a:defRPr>
      </a:lvl7pPr>
      <a:lvl8pPr marL="3199440" algn="l" defTabSz="914126" rtl="0" eaLnBrk="1" latinLnBrk="0" hangingPunct="1">
        <a:defRPr sz="1400" kern="1200">
          <a:solidFill>
            <a:schemeClr val="tx1"/>
          </a:solidFill>
          <a:latin typeface="+mn-lt"/>
          <a:ea typeface="+mn-ea"/>
          <a:cs typeface="+mn-cs"/>
        </a:defRPr>
      </a:lvl8pPr>
      <a:lvl9pPr marL="3656503" algn="l" defTabSz="914126"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
          <p15:clr>
            <a:srgbClr val="F26B43"/>
          </p15:clr>
        </p15:guide>
        <p15:guide id="2" pos="5472">
          <p15:clr>
            <a:srgbClr val="F26B43"/>
          </p15:clr>
        </p15:guide>
        <p15:guide id="3" orient="horz" pos="606">
          <p15:clr>
            <a:srgbClr val="F26B43"/>
          </p15:clr>
        </p15:guide>
        <p15:guide id="4" orient="horz" pos="1187">
          <p15:clr>
            <a:srgbClr val="F26B43"/>
          </p15:clr>
        </p15:guide>
        <p15:guide id="7" orient="horz" pos="3828">
          <p15:clr>
            <a:srgbClr val="F26B43"/>
          </p15:clr>
        </p15:guide>
        <p15:guide id="8" orient="horz" pos="8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4306"/>
            <a:ext cx="12204192" cy="689536"/>
          </a:xfrm>
          <a:prstGeom prst="rect">
            <a:avLst/>
          </a:prstGeom>
        </p:spPr>
      </p:pic>
      <p:sp>
        <p:nvSpPr>
          <p:cNvPr id="2" name="Title Placeholder 1"/>
          <p:cNvSpPr>
            <a:spLocks noGrp="1"/>
          </p:cNvSpPr>
          <p:nvPr>
            <p:ph type="title"/>
          </p:nvPr>
        </p:nvSpPr>
        <p:spPr>
          <a:xfrm>
            <a:off x="480888" y="961012"/>
            <a:ext cx="11230225" cy="369332"/>
          </a:xfrm>
          <a:prstGeom prst="rect">
            <a:avLst/>
          </a:prstGeom>
        </p:spPr>
        <p:txBody>
          <a:bodyPr vert="horz" wrap="square" lIns="0" tIns="0" rIns="0" bIns="0" rtlCol="0" anchor="t" anchorCtr="0">
            <a:spAutoFit/>
          </a:bodyPr>
          <a:lstStyle/>
          <a:p>
            <a:r>
              <a:rPr lang="x-none"/>
              <a:t>Click to edit Master title style</a:t>
            </a:r>
            <a:endParaRPr lang="en-US" dirty="0"/>
          </a:p>
        </p:txBody>
      </p:sp>
      <p:sp>
        <p:nvSpPr>
          <p:cNvPr id="3" name="Text Placeholder 2"/>
          <p:cNvSpPr>
            <a:spLocks noGrp="1"/>
          </p:cNvSpPr>
          <p:nvPr>
            <p:ph type="body" idx="1"/>
          </p:nvPr>
        </p:nvSpPr>
        <p:spPr>
          <a:xfrm>
            <a:off x="470338" y="1916112"/>
            <a:ext cx="11240776" cy="4321176"/>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11161970" y="270195"/>
            <a:ext cx="549144" cy="153888"/>
          </a:xfrm>
          <a:prstGeom prst="rect">
            <a:avLst/>
          </a:prstGeom>
        </p:spPr>
        <p:txBody>
          <a:bodyPr vert="horz" wrap="square" lIns="0" tIns="0" rIns="0" bIns="0" rtlCol="0" anchor="ctr">
            <a:spAutoFit/>
          </a:bodyPr>
          <a:lstStyle>
            <a:lvl1pPr algn="r">
              <a:defRPr sz="1000">
                <a:solidFill>
                  <a:schemeClr val="bg1"/>
                </a:solidFill>
              </a:defRPr>
            </a:lvl1pPr>
          </a:lstStyle>
          <a:p>
            <a:fld id="{4704619B-9823-F845-874B-2390AC991BC7}" type="slidenum">
              <a:rPr lang="en-US" smtClean="0"/>
              <a:pPr/>
              <a:t>‹#›</a:t>
            </a:fld>
            <a:endParaRPr lang="en-US" dirty="0"/>
          </a:p>
        </p:txBody>
      </p:sp>
      <p:sp>
        <p:nvSpPr>
          <p:cNvPr id="8" name="TextBox 7"/>
          <p:cNvSpPr txBox="1"/>
          <p:nvPr/>
        </p:nvSpPr>
        <p:spPr>
          <a:xfrm>
            <a:off x="483477" y="6621522"/>
            <a:ext cx="1934321" cy="184666"/>
          </a:xfrm>
          <a:prstGeom prst="rect">
            <a:avLst/>
          </a:prstGeom>
          <a:noFill/>
        </p:spPr>
        <p:txBody>
          <a:bodyPr wrap="none" lIns="0" rIns="0" rtlCol="0" anchor="ctr">
            <a:spAutoFit/>
          </a:bodyPr>
          <a:lstStyle/>
          <a:p>
            <a:r>
              <a:rPr lang="en-US" sz="600" dirty="0">
                <a:solidFill>
                  <a:schemeClr val="tx2"/>
                </a:solidFill>
              </a:rPr>
              <a:t>Confidential. © </a:t>
            </a:r>
            <a:r>
              <a:rPr lang="is-IS" sz="600" dirty="0">
                <a:solidFill>
                  <a:schemeClr val="tx2"/>
                </a:solidFill>
              </a:rPr>
              <a:t>2018</a:t>
            </a:r>
            <a:r>
              <a:rPr lang="en-US" sz="600" dirty="0">
                <a:solidFill>
                  <a:schemeClr val="tx2"/>
                </a:solidFill>
              </a:rPr>
              <a:t> IHS </a:t>
            </a:r>
            <a:r>
              <a:rPr lang="en-US" sz="600" dirty="0" err="1">
                <a:solidFill>
                  <a:schemeClr val="tx2"/>
                </a:solidFill>
              </a:rPr>
              <a:t>Markit</a:t>
            </a:r>
            <a:r>
              <a:rPr lang="en-US" sz="600" baseline="30000" dirty="0" err="1">
                <a:solidFill>
                  <a:schemeClr val="tx2"/>
                </a:solidFill>
              </a:rPr>
              <a:t>TM</a:t>
            </a:r>
            <a:r>
              <a:rPr lang="en-US" sz="600" dirty="0">
                <a:solidFill>
                  <a:schemeClr val="tx2"/>
                </a:solidFill>
              </a:rPr>
              <a:t>. All Rights Reserved.</a:t>
            </a:r>
          </a:p>
        </p:txBody>
      </p:sp>
      <p:pic>
        <p:nvPicPr>
          <p:cNvPr id="9" name="Picture 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49290" y="42339"/>
            <a:ext cx="1499226" cy="609600"/>
          </a:xfrm>
          <a:prstGeom prst="rect">
            <a:avLst/>
          </a:prstGeom>
        </p:spPr>
      </p:pic>
      <p:sp>
        <p:nvSpPr>
          <p:cNvPr id="4" name="Rectangle 3">
            <a:extLst>
              <a:ext uri="{FF2B5EF4-FFF2-40B4-BE49-F238E27FC236}">
                <a16:creationId xmlns:a16="http://schemas.microsoft.com/office/drawing/2014/main" id="{EFB8EC76-3E52-4916-888E-D542A4649131}"/>
              </a:ext>
            </a:extLst>
          </p:cNvPr>
          <p:cNvSpPr/>
          <p:nvPr userDrawn="1"/>
        </p:nvSpPr>
        <p:spPr>
          <a:xfrm>
            <a:off x="8399656" y="197063"/>
            <a:ext cx="2879570" cy="3563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199" b="1" dirty="0">
                <a:solidFill>
                  <a:schemeClr val="tx1"/>
                </a:solidFill>
              </a:rPr>
              <a:t>DRAFT</a:t>
            </a:r>
            <a:endParaRPr lang="en-US" sz="3199" b="1" dirty="0" err="1">
              <a:solidFill>
                <a:schemeClr val="tx1"/>
              </a:solidFill>
            </a:endParaRPr>
          </a:p>
        </p:txBody>
      </p:sp>
    </p:spTree>
    <p:extLst>
      <p:ext uri="{BB962C8B-B14F-4D97-AF65-F5344CB8AC3E}">
        <p14:creationId xmlns:p14="http://schemas.microsoft.com/office/powerpoint/2010/main" val="8657177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Lst>
  <p:hf hdr="0" ftr="0" dt="0"/>
  <p:txStyles>
    <p:titleStyle>
      <a:lvl1pPr algn="l" defTabSz="914126" rtl="0" eaLnBrk="1" latinLnBrk="0" hangingPunct="1">
        <a:lnSpc>
          <a:spcPct val="100000"/>
        </a:lnSpc>
        <a:spcBef>
          <a:spcPct val="0"/>
        </a:spcBef>
        <a:buNone/>
        <a:defRPr sz="2399" kern="1200">
          <a:solidFill>
            <a:schemeClr val="accent1"/>
          </a:solidFill>
          <a:latin typeface="+mj-lt"/>
          <a:ea typeface="+mj-ea"/>
          <a:cs typeface="+mj-cs"/>
        </a:defRPr>
      </a:lvl1pPr>
    </p:titleStyle>
    <p:bodyStyle>
      <a:lvl1pPr marL="171399" indent="-171399" algn="l" defTabSz="914126" rtl="0" eaLnBrk="1" latinLnBrk="0" hangingPunct="1">
        <a:lnSpc>
          <a:spcPct val="100000"/>
        </a:lnSpc>
        <a:spcBef>
          <a:spcPts val="1000"/>
        </a:spcBef>
        <a:buClr>
          <a:schemeClr val="accent1"/>
        </a:buClr>
        <a:buFont typeface="Arial" panose="020B0604020202020204" pitchFamily="34" charset="0"/>
        <a:buChar char="•"/>
        <a:tabLst/>
        <a:defRPr sz="1400" kern="1200">
          <a:solidFill>
            <a:schemeClr val="tx2"/>
          </a:solidFill>
          <a:latin typeface="+mn-lt"/>
          <a:ea typeface="+mn-ea"/>
          <a:cs typeface="+mn-cs"/>
        </a:defRPr>
      </a:lvl1pPr>
      <a:lvl2pPr marL="344385" indent="-172986" algn="l" defTabSz="914126" rtl="0" eaLnBrk="1" latinLnBrk="0" hangingPunct="1">
        <a:lnSpc>
          <a:spcPct val="100000"/>
        </a:lnSpc>
        <a:spcBef>
          <a:spcPts val="1000"/>
        </a:spcBef>
        <a:buClr>
          <a:schemeClr val="accent1"/>
        </a:buClr>
        <a:buFont typeface=".HelveticaNeueDeskInterface-Regular" charset="0"/>
        <a:buChar char="&gt;"/>
        <a:tabLst/>
        <a:defRPr sz="1400" kern="1200">
          <a:solidFill>
            <a:schemeClr val="tx2"/>
          </a:solidFill>
          <a:latin typeface="+mn-lt"/>
          <a:ea typeface="+mn-ea"/>
          <a:cs typeface="+mn-cs"/>
        </a:defRPr>
      </a:lvl2pPr>
      <a:lvl3pPr marL="515783" indent="-171399" algn="l" defTabSz="914126" rtl="0" eaLnBrk="1" latinLnBrk="0" hangingPunct="1">
        <a:lnSpc>
          <a:spcPct val="100000"/>
        </a:lnSpc>
        <a:spcBef>
          <a:spcPts val="1000"/>
        </a:spcBef>
        <a:buClr>
          <a:schemeClr val="accent1"/>
        </a:buClr>
        <a:buFont typeface=".HelveticaNeueDeskInterface-Regular" charset="0"/>
        <a:buChar char="–"/>
        <a:tabLst/>
        <a:defRPr sz="1400" kern="1200">
          <a:solidFill>
            <a:schemeClr val="tx2"/>
          </a:solidFill>
          <a:latin typeface="+mn-lt"/>
          <a:ea typeface="+mn-ea"/>
          <a:cs typeface="+mn-cs"/>
        </a:defRPr>
      </a:lvl3pPr>
      <a:lvl4pPr marL="1599720" indent="-228531" algn="l" defTabSz="914126"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4pPr>
      <a:lvl5pPr marL="2056783" indent="-228531" algn="l" defTabSz="914126"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400" kern="1200">
          <a:solidFill>
            <a:schemeClr val="tx1"/>
          </a:solidFill>
          <a:latin typeface="+mn-lt"/>
          <a:ea typeface="+mn-ea"/>
          <a:cs typeface="+mn-cs"/>
        </a:defRPr>
      </a:lvl1pPr>
      <a:lvl2pPr marL="457063" algn="l" defTabSz="914126" rtl="0" eaLnBrk="1" latinLnBrk="0" hangingPunct="1">
        <a:defRPr sz="1400" kern="1200">
          <a:solidFill>
            <a:schemeClr val="tx1"/>
          </a:solidFill>
          <a:latin typeface="+mn-lt"/>
          <a:ea typeface="+mn-ea"/>
          <a:cs typeface="+mn-cs"/>
        </a:defRPr>
      </a:lvl2pPr>
      <a:lvl3pPr marL="914126" algn="l" defTabSz="914126" rtl="0" eaLnBrk="1" latinLnBrk="0" hangingPunct="1">
        <a:defRPr sz="1400" kern="1200">
          <a:solidFill>
            <a:schemeClr val="tx1"/>
          </a:solidFill>
          <a:latin typeface="+mn-lt"/>
          <a:ea typeface="+mn-ea"/>
          <a:cs typeface="+mn-cs"/>
        </a:defRPr>
      </a:lvl3pPr>
      <a:lvl4pPr marL="1371189" algn="l" defTabSz="914126" rtl="0" eaLnBrk="1" latinLnBrk="0" hangingPunct="1">
        <a:defRPr sz="1400" kern="1200">
          <a:solidFill>
            <a:schemeClr val="tx1"/>
          </a:solidFill>
          <a:latin typeface="+mn-lt"/>
          <a:ea typeface="+mn-ea"/>
          <a:cs typeface="+mn-cs"/>
        </a:defRPr>
      </a:lvl4pPr>
      <a:lvl5pPr marL="1828251" algn="l" defTabSz="914126" rtl="0" eaLnBrk="1" latinLnBrk="0" hangingPunct="1">
        <a:defRPr sz="1400" kern="1200">
          <a:solidFill>
            <a:schemeClr val="tx1"/>
          </a:solidFill>
          <a:latin typeface="+mn-lt"/>
          <a:ea typeface="+mn-ea"/>
          <a:cs typeface="+mn-cs"/>
        </a:defRPr>
      </a:lvl5pPr>
      <a:lvl6pPr marL="2285314" algn="l" defTabSz="914126" rtl="0" eaLnBrk="1" latinLnBrk="0" hangingPunct="1">
        <a:defRPr sz="1400" kern="1200">
          <a:solidFill>
            <a:schemeClr val="tx1"/>
          </a:solidFill>
          <a:latin typeface="+mn-lt"/>
          <a:ea typeface="+mn-ea"/>
          <a:cs typeface="+mn-cs"/>
        </a:defRPr>
      </a:lvl6pPr>
      <a:lvl7pPr marL="2742377" algn="l" defTabSz="914126" rtl="0" eaLnBrk="1" latinLnBrk="0" hangingPunct="1">
        <a:defRPr sz="1400" kern="1200">
          <a:solidFill>
            <a:schemeClr val="tx1"/>
          </a:solidFill>
          <a:latin typeface="+mn-lt"/>
          <a:ea typeface="+mn-ea"/>
          <a:cs typeface="+mn-cs"/>
        </a:defRPr>
      </a:lvl7pPr>
      <a:lvl8pPr marL="3199440" algn="l" defTabSz="914126" rtl="0" eaLnBrk="1" latinLnBrk="0" hangingPunct="1">
        <a:defRPr sz="1400" kern="1200">
          <a:solidFill>
            <a:schemeClr val="tx1"/>
          </a:solidFill>
          <a:latin typeface="+mn-lt"/>
          <a:ea typeface="+mn-ea"/>
          <a:cs typeface="+mn-cs"/>
        </a:defRPr>
      </a:lvl8pPr>
      <a:lvl9pPr marL="3656503" algn="l" defTabSz="914126"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
          <p15:clr>
            <a:srgbClr val="F26B43"/>
          </p15:clr>
        </p15:guide>
        <p15:guide id="2" pos="5472">
          <p15:clr>
            <a:srgbClr val="F26B43"/>
          </p15:clr>
        </p15:guide>
        <p15:guide id="3" orient="horz" pos="606">
          <p15:clr>
            <a:srgbClr val="F26B43"/>
          </p15:clr>
        </p15:guide>
        <p15:guide id="4" orient="horz" pos="1187">
          <p15:clr>
            <a:srgbClr val="F26B43"/>
          </p15:clr>
        </p15:guide>
        <p15:guide id="7" orient="horz" pos="3828">
          <p15:clr>
            <a:srgbClr val="F26B43"/>
          </p15:clr>
        </p15:guide>
        <p15:guide id="8" orient="horz" pos="8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4307"/>
            <a:ext cx="12204192" cy="689536"/>
          </a:xfrm>
          <a:prstGeom prst="rect">
            <a:avLst/>
          </a:prstGeom>
        </p:spPr>
      </p:pic>
      <p:sp>
        <p:nvSpPr>
          <p:cNvPr id="2" name="Title Placeholder 1"/>
          <p:cNvSpPr>
            <a:spLocks noGrp="1"/>
          </p:cNvSpPr>
          <p:nvPr>
            <p:ph type="title"/>
          </p:nvPr>
        </p:nvSpPr>
        <p:spPr>
          <a:xfrm>
            <a:off x="624418" y="961012"/>
            <a:ext cx="10943167" cy="492443"/>
          </a:xfrm>
          <a:prstGeom prst="rect">
            <a:avLst/>
          </a:prstGeom>
        </p:spPr>
        <p:txBody>
          <a:bodyPr vert="horz" wrap="square" lIns="0" tIns="0" rIns="0" bIns="0" rtlCol="0" anchor="t" anchorCtr="0">
            <a:spAutoFit/>
          </a:bodyPr>
          <a:lstStyle/>
          <a:p>
            <a:r>
              <a:rPr lang="en-US"/>
              <a:t>Click to edit Master title style</a:t>
            </a:r>
            <a:endParaRPr lang="en-US" dirty="0"/>
          </a:p>
        </p:txBody>
      </p:sp>
      <p:sp>
        <p:nvSpPr>
          <p:cNvPr id="3" name="Text Placeholder 2"/>
          <p:cNvSpPr>
            <a:spLocks noGrp="1"/>
          </p:cNvSpPr>
          <p:nvPr>
            <p:ph type="body" idx="1"/>
          </p:nvPr>
        </p:nvSpPr>
        <p:spPr>
          <a:xfrm>
            <a:off x="624419" y="1916112"/>
            <a:ext cx="10943167" cy="4321176"/>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11018440" y="244547"/>
            <a:ext cx="549144" cy="205184"/>
          </a:xfrm>
          <a:prstGeom prst="rect">
            <a:avLst/>
          </a:prstGeom>
        </p:spPr>
        <p:txBody>
          <a:bodyPr vert="horz" wrap="square" lIns="0" tIns="0" rIns="0" bIns="0" rtlCol="0" anchor="ctr">
            <a:spAutoFit/>
          </a:bodyPr>
          <a:lstStyle>
            <a:lvl1pPr algn="r">
              <a:defRPr sz="1333">
                <a:solidFill>
                  <a:schemeClr val="bg1"/>
                </a:solidFill>
              </a:defRPr>
            </a:lvl1pPr>
          </a:lstStyle>
          <a:p>
            <a:fld id="{4704619B-9823-F845-874B-2390AC991BC7}" type="slidenum">
              <a:rPr lang="en-US" smtClean="0"/>
              <a:pPr/>
              <a:t>‹#›</a:t>
            </a:fld>
            <a:endParaRPr lang="en-US" dirty="0"/>
          </a:p>
        </p:txBody>
      </p:sp>
      <p:sp>
        <p:nvSpPr>
          <p:cNvPr id="8" name="TextBox 7"/>
          <p:cNvSpPr txBox="1"/>
          <p:nvPr/>
        </p:nvSpPr>
        <p:spPr>
          <a:xfrm>
            <a:off x="624419" y="6606132"/>
            <a:ext cx="2535951" cy="215444"/>
          </a:xfrm>
          <a:prstGeom prst="rect">
            <a:avLst/>
          </a:prstGeom>
          <a:noFill/>
        </p:spPr>
        <p:txBody>
          <a:bodyPr wrap="none" lIns="0" rIns="0" rtlCol="0" anchor="ctr">
            <a:spAutoFit/>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800" baseline="0" dirty="0">
                <a:solidFill>
                  <a:srgbClr val="58595B"/>
                </a:solidFill>
                <a:latin typeface="+mn-lt"/>
              </a:rPr>
              <a:t>Confidential. © 2018 IHS </a:t>
            </a:r>
            <a:r>
              <a:rPr lang="en-US" sz="800" baseline="0" dirty="0" err="1">
                <a:solidFill>
                  <a:srgbClr val="58595B"/>
                </a:solidFill>
                <a:latin typeface="+mn-lt"/>
              </a:rPr>
              <a:t>Markit</a:t>
            </a:r>
            <a:r>
              <a:rPr lang="en-US" sz="800" baseline="30000" dirty="0" err="1">
                <a:solidFill>
                  <a:srgbClr val="58595B"/>
                </a:solidFill>
                <a:latin typeface="+mn-lt"/>
              </a:rPr>
              <a:t>TM</a:t>
            </a:r>
            <a:r>
              <a:rPr lang="en-US" sz="800" baseline="0" dirty="0">
                <a:solidFill>
                  <a:srgbClr val="58595B"/>
                </a:solidFill>
                <a:latin typeface="+mn-lt"/>
              </a:rPr>
              <a:t>. All Rights Reserved.</a:t>
            </a:r>
            <a:endParaRPr lang="en-GB" sz="800" dirty="0">
              <a:solidFill>
                <a:srgbClr val="58595B"/>
              </a:solidFill>
              <a:latin typeface="+mn-lt"/>
            </a:endParaRPr>
          </a:p>
        </p:txBody>
      </p:sp>
      <p:pic>
        <p:nvPicPr>
          <p:cNvPr id="4" name="Picture 3" descr="JANES_Logo_H_1c_r_RGB.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09685" y="152401"/>
            <a:ext cx="1353543" cy="381000"/>
          </a:xfrm>
          <a:prstGeom prst="rect">
            <a:avLst/>
          </a:prstGeom>
        </p:spPr>
      </p:pic>
    </p:spTree>
    <p:extLst>
      <p:ext uri="{BB962C8B-B14F-4D97-AF65-F5344CB8AC3E}">
        <p14:creationId xmlns:p14="http://schemas.microsoft.com/office/powerpoint/2010/main" val="258131185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Lst>
  <p:hf hdr="0" ftr="0" dt="0"/>
  <p:txStyles>
    <p:titleStyle>
      <a:lvl1pPr algn="l" defTabSz="1219170" rtl="0" eaLnBrk="1" latinLnBrk="0" hangingPunct="1">
        <a:lnSpc>
          <a:spcPct val="100000"/>
        </a:lnSpc>
        <a:spcBef>
          <a:spcPct val="0"/>
        </a:spcBef>
        <a:buNone/>
        <a:defRPr sz="3200" kern="1200">
          <a:solidFill>
            <a:schemeClr val="accent1"/>
          </a:solidFill>
          <a:latin typeface="+mj-lt"/>
          <a:ea typeface="+mj-ea"/>
          <a:cs typeface="+mj-cs"/>
        </a:defRPr>
      </a:lvl1pPr>
    </p:titleStyle>
    <p:bodyStyle>
      <a:lvl1pPr marL="228594" indent="-228594" algn="l" defTabSz="1219170" rtl="0" eaLnBrk="1" latinLnBrk="0" hangingPunct="1">
        <a:lnSpc>
          <a:spcPct val="100000"/>
        </a:lnSpc>
        <a:spcBef>
          <a:spcPts val="1333"/>
        </a:spcBef>
        <a:buClr>
          <a:schemeClr val="accent1"/>
        </a:buClr>
        <a:buFont typeface="Arial" panose="020B0604020202020204" pitchFamily="34" charset="0"/>
        <a:buChar char="•"/>
        <a:tabLst/>
        <a:defRPr sz="1867" kern="1200">
          <a:solidFill>
            <a:schemeClr val="tx2"/>
          </a:solidFill>
          <a:latin typeface="+mn-lt"/>
          <a:ea typeface="+mn-ea"/>
          <a:cs typeface="+mn-cs"/>
        </a:defRPr>
      </a:lvl1pPr>
      <a:lvl2pPr marL="459306" indent="-230712" algn="l" defTabSz="1219170" rtl="0" eaLnBrk="1" latinLnBrk="0" hangingPunct="1">
        <a:lnSpc>
          <a:spcPct val="100000"/>
        </a:lnSpc>
        <a:spcBef>
          <a:spcPts val="1333"/>
        </a:spcBef>
        <a:buClr>
          <a:schemeClr val="accent1"/>
        </a:buClr>
        <a:buFont typeface=".HelveticaNeueDeskInterface-Regular" charset="0"/>
        <a:buChar char="&gt;"/>
        <a:tabLst/>
        <a:defRPr sz="1867" kern="1200">
          <a:solidFill>
            <a:schemeClr val="tx2"/>
          </a:solidFill>
          <a:latin typeface="+mn-lt"/>
          <a:ea typeface="+mn-ea"/>
          <a:cs typeface="+mn-cs"/>
        </a:defRPr>
      </a:lvl2pPr>
      <a:lvl3pPr marL="687900" indent="-228594" algn="l" defTabSz="1219170" rtl="0" eaLnBrk="1" latinLnBrk="0" hangingPunct="1">
        <a:lnSpc>
          <a:spcPct val="100000"/>
        </a:lnSpc>
        <a:spcBef>
          <a:spcPts val="1333"/>
        </a:spcBef>
        <a:buClr>
          <a:schemeClr val="accent1"/>
        </a:buClr>
        <a:buFont typeface=".HelveticaNeueDeskInterface-Regular" charset="0"/>
        <a:buChar char="–"/>
        <a:tabLst/>
        <a:defRPr sz="1867" kern="1200">
          <a:solidFill>
            <a:schemeClr val="tx2"/>
          </a:solidFill>
          <a:latin typeface="+mn-lt"/>
          <a:ea typeface="+mn-ea"/>
          <a:cs typeface="+mn-cs"/>
        </a:defRPr>
      </a:lvl3pPr>
      <a:lvl4pPr marL="2133547" indent="-304792" algn="l" defTabSz="1219170" rtl="0" eaLnBrk="1" latinLnBrk="0" hangingPunct="1">
        <a:lnSpc>
          <a:spcPct val="90000"/>
        </a:lnSpc>
        <a:spcBef>
          <a:spcPts val="667"/>
        </a:spcBef>
        <a:buClr>
          <a:schemeClr val="accent1"/>
        </a:buClr>
        <a:buFont typeface="Arial" panose="020B0604020202020204" pitchFamily="34" charset="0"/>
        <a:buChar char="•"/>
        <a:defRPr sz="1867" kern="1200">
          <a:solidFill>
            <a:schemeClr val="tx2"/>
          </a:solidFill>
          <a:latin typeface="+mn-lt"/>
          <a:ea typeface="+mn-ea"/>
          <a:cs typeface="+mn-cs"/>
        </a:defRPr>
      </a:lvl4pPr>
      <a:lvl5pPr marL="2743131" indent="-304792" algn="l" defTabSz="1219170" rtl="0" eaLnBrk="1" latinLnBrk="0" hangingPunct="1">
        <a:lnSpc>
          <a:spcPct val="90000"/>
        </a:lnSpc>
        <a:spcBef>
          <a:spcPts val="667"/>
        </a:spcBef>
        <a:buClr>
          <a:schemeClr val="accent1"/>
        </a:buClr>
        <a:buFont typeface="Arial" panose="020B0604020202020204" pitchFamily="34" charset="0"/>
        <a:buChar char="•"/>
        <a:defRPr sz="1867" kern="1200">
          <a:solidFill>
            <a:schemeClr val="tx2"/>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1867" kern="1200">
          <a:solidFill>
            <a:schemeClr val="tx1"/>
          </a:solidFill>
          <a:latin typeface="+mn-lt"/>
          <a:ea typeface="+mn-ea"/>
          <a:cs typeface="+mn-cs"/>
        </a:defRPr>
      </a:lvl1pPr>
      <a:lvl2pPr marL="609585" algn="l" defTabSz="1219170" rtl="0" eaLnBrk="1" latinLnBrk="0" hangingPunct="1">
        <a:defRPr sz="1867" kern="1200">
          <a:solidFill>
            <a:schemeClr val="tx1"/>
          </a:solidFill>
          <a:latin typeface="+mn-lt"/>
          <a:ea typeface="+mn-ea"/>
          <a:cs typeface="+mn-cs"/>
        </a:defRPr>
      </a:lvl2pPr>
      <a:lvl3pPr marL="1219170" algn="l" defTabSz="1219170" rtl="0" eaLnBrk="1" latinLnBrk="0" hangingPunct="1">
        <a:defRPr sz="1867" kern="1200">
          <a:solidFill>
            <a:schemeClr val="tx1"/>
          </a:solidFill>
          <a:latin typeface="+mn-lt"/>
          <a:ea typeface="+mn-ea"/>
          <a:cs typeface="+mn-cs"/>
        </a:defRPr>
      </a:lvl3pPr>
      <a:lvl4pPr marL="1828754" algn="l" defTabSz="1219170" rtl="0" eaLnBrk="1" latinLnBrk="0" hangingPunct="1">
        <a:defRPr sz="1867" kern="1200">
          <a:solidFill>
            <a:schemeClr val="tx1"/>
          </a:solidFill>
          <a:latin typeface="+mn-lt"/>
          <a:ea typeface="+mn-ea"/>
          <a:cs typeface="+mn-cs"/>
        </a:defRPr>
      </a:lvl4pPr>
      <a:lvl5pPr marL="2438339" algn="l" defTabSz="1219170" rtl="0" eaLnBrk="1" latinLnBrk="0" hangingPunct="1">
        <a:defRPr sz="1867" kern="1200">
          <a:solidFill>
            <a:schemeClr val="tx1"/>
          </a:solidFill>
          <a:latin typeface="+mn-lt"/>
          <a:ea typeface="+mn-ea"/>
          <a:cs typeface="+mn-cs"/>
        </a:defRPr>
      </a:lvl5pPr>
      <a:lvl6pPr marL="3047924" algn="l" defTabSz="1219170" rtl="0" eaLnBrk="1" latinLnBrk="0" hangingPunct="1">
        <a:defRPr sz="1867" kern="1200">
          <a:solidFill>
            <a:schemeClr val="tx1"/>
          </a:solidFill>
          <a:latin typeface="+mn-lt"/>
          <a:ea typeface="+mn-ea"/>
          <a:cs typeface="+mn-cs"/>
        </a:defRPr>
      </a:lvl6pPr>
      <a:lvl7pPr marL="3657509" algn="l" defTabSz="1219170" rtl="0" eaLnBrk="1" latinLnBrk="0" hangingPunct="1">
        <a:defRPr sz="1867" kern="1200">
          <a:solidFill>
            <a:schemeClr val="tx1"/>
          </a:solidFill>
          <a:latin typeface="+mn-lt"/>
          <a:ea typeface="+mn-ea"/>
          <a:cs typeface="+mn-cs"/>
        </a:defRPr>
      </a:lvl7pPr>
      <a:lvl8pPr marL="4267093" algn="l" defTabSz="1219170" rtl="0" eaLnBrk="1" latinLnBrk="0" hangingPunct="1">
        <a:defRPr sz="1867" kern="1200">
          <a:solidFill>
            <a:schemeClr val="tx1"/>
          </a:solidFill>
          <a:latin typeface="+mn-lt"/>
          <a:ea typeface="+mn-ea"/>
          <a:cs typeface="+mn-cs"/>
        </a:defRPr>
      </a:lvl8pPr>
      <a:lvl9pPr marL="4876678" algn="l" defTabSz="1219170" rtl="0" eaLnBrk="1" latinLnBrk="0" hangingPunct="1">
        <a:defRPr sz="186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8">
          <p15:clr>
            <a:srgbClr val="F26B43"/>
          </p15:clr>
        </p15:guide>
        <p15:guide id="2" pos="5472">
          <p15:clr>
            <a:srgbClr val="F26B43"/>
          </p15:clr>
        </p15:guide>
        <p15:guide id="3" orient="horz" pos="606">
          <p15:clr>
            <a:srgbClr val="F26B43"/>
          </p15:clr>
        </p15:guide>
        <p15:guide id="4" orient="horz" pos="1187">
          <p15:clr>
            <a:srgbClr val="F26B43"/>
          </p15:clr>
        </p15:guide>
        <p15:guide id="7" orient="horz" pos="3828">
          <p15:clr>
            <a:srgbClr val="F26B43"/>
          </p15:clr>
        </p15:guide>
        <p15:guide id="8" orient="horz" pos="88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1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1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1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1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1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openxmlformats.org/officeDocument/2006/relationships/image" Target="../media/image21.jpg"/><Relationship Id="rId13" Type="http://schemas.openxmlformats.org/officeDocument/2006/relationships/image" Target="../media/image26.jp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jpg"/><Relationship Id="rId21" Type="http://schemas.openxmlformats.org/officeDocument/2006/relationships/image" Target="../media/image34.jpg"/><Relationship Id="rId7" Type="http://schemas.openxmlformats.org/officeDocument/2006/relationships/image" Target="../media/image20.png"/><Relationship Id="rId12" Type="http://schemas.openxmlformats.org/officeDocument/2006/relationships/image" Target="../media/image25.jpg"/><Relationship Id="rId17" Type="http://schemas.openxmlformats.org/officeDocument/2006/relationships/image" Target="../media/image30.jpg"/><Relationship Id="rId25" Type="http://schemas.openxmlformats.org/officeDocument/2006/relationships/image" Target="../media/image38.png"/><Relationship Id="rId33" Type="http://schemas.openxmlformats.org/officeDocument/2006/relationships/image" Target="../media/image46.png"/><Relationship Id="rId2" Type="http://schemas.openxmlformats.org/officeDocument/2006/relationships/image" Target="../media/image15.jpg"/><Relationship Id="rId16" Type="http://schemas.openxmlformats.org/officeDocument/2006/relationships/image" Target="../media/image29.png"/><Relationship Id="rId20" Type="http://schemas.openxmlformats.org/officeDocument/2006/relationships/image" Target="../media/image33.jpg"/><Relationship Id="rId29"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19.jpg"/><Relationship Id="rId11" Type="http://schemas.openxmlformats.org/officeDocument/2006/relationships/image" Target="../media/image24.jpg"/><Relationship Id="rId24" Type="http://schemas.openxmlformats.org/officeDocument/2006/relationships/image" Target="../media/image37.png"/><Relationship Id="rId32" Type="http://schemas.openxmlformats.org/officeDocument/2006/relationships/image" Target="../media/image45.png"/><Relationship Id="rId5" Type="http://schemas.openxmlformats.org/officeDocument/2006/relationships/image" Target="../media/image18.jpg"/><Relationship Id="rId15" Type="http://schemas.openxmlformats.org/officeDocument/2006/relationships/image" Target="../media/image28.jpg"/><Relationship Id="rId23" Type="http://schemas.openxmlformats.org/officeDocument/2006/relationships/image" Target="../media/image36.png"/><Relationship Id="rId28" Type="http://schemas.openxmlformats.org/officeDocument/2006/relationships/image" Target="../media/image41.png"/><Relationship Id="rId10" Type="http://schemas.openxmlformats.org/officeDocument/2006/relationships/image" Target="../media/image23.jpg"/><Relationship Id="rId19" Type="http://schemas.openxmlformats.org/officeDocument/2006/relationships/image" Target="../media/image32.jpg"/><Relationship Id="rId31" Type="http://schemas.openxmlformats.org/officeDocument/2006/relationships/image" Target="../media/image44.png"/><Relationship Id="rId4" Type="http://schemas.openxmlformats.org/officeDocument/2006/relationships/image" Target="../media/image17.jpg"/><Relationship Id="rId9" Type="http://schemas.openxmlformats.org/officeDocument/2006/relationships/image" Target="../media/image22.jpg"/><Relationship Id="rId14" Type="http://schemas.openxmlformats.org/officeDocument/2006/relationships/image" Target="../media/image27.jpg"/><Relationship Id="rId22" Type="http://schemas.openxmlformats.org/officeDocument/2006/relationships/image" Target="../media/image35.jpg"/><Relationship Id="rId27" Type="http://schemas.openxmlformats.org/officeDocument/2006/relationships/image" Target="../media/image40.png"/><Relationship Id="rId30" Type="http://schemas.openxmlformats.org/officeDocument/2006/relationships/image" Target="../media/image43.png"/></Relationships>
</file>

<file path=ppt/slides/_rels/slide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7571" y="2301765"/>
            <a:ext cx="6873767" cy="1286827"/>
          </a:xfrm>
        </p:spPr>
        <p:txBody>
          <a:bodyPr/>
          <a:lstStyle/>
          <a:p>
            <a:r>
              <a:rPr lang="en-US" sz="3600" b="1" dirty="0"/>
              <a:t>Indonesian online extremism</a:t>
            </a:r>
            <a:br>
              <a:rPr lang="en-US" sz="3600" dirty="0"/>
            </a:br>
            <a:r>
              <a:rPr lang="en-US" sz="3600" dirty="0"/>
              <a:t>Latest trends and techniques</a:t>
            </a:r>
            <a:endParaRPr lang="en-US" sz="3200" dirty="0"/>
          </a:p>
        </p:txBody>
      </p:sp>
      <p:sp>
        <p:nvSpPr>
          <p:cNvPr id="12" name="Subtitle 2">
            <a:extLst>
              <a:ext uri="{FF2B5EF4-FFF2-40B4-BE49-F238E27FC236}">
                <a16:creationId xmlns:a16="http://schemas.microsoft.com/office/drawing/2014/main" id="{9DDDB33B-BDC7-4FCE-A722-A33845F9CAC4}"/>
              </a:ext>
            </a:extLst>
          </p:cNvPr>
          <p:cNvSpPr txBox="1">
            <a:spLocks/>
          </p:cNvSpPr>
          <p:nvPr/>
        </p:nvSpPr>
        <p:spPr>
          <a:xfrm>
            <a:off x="1576552" y="3749610"/>
            <a:ext cx="2753710" cy="1087477"/>
          </a:xfrm>
          <a:prstGeom prst="rect">
            <a:avLst/>
          </a:prstGeom>
        </p:spPr>
        <p:txBody>
          <a:bodyPr vert="horz" wrap="square" lIns="0" tIns="0" rIns="0" bIns="0" rtlCol="0">
            <a:spAutoFit/>
          </a:bodyPr>
          <a:lstStyle>
            <a:lvl1pPr marL="0" indent="0" algn="l" defTabSz="914126" rtl="0" eaLnBrk="1" latinLnBrk="0" hangingPunct="1">
              <a:lnSpc>
                <a:spcPct val="100000"/>
              </a:lnSpc>
              <a:spcBef>
                <a:spcPts val="1000"/>
              </a:spcBef>
              <a:buClr>
                <a:schemeClr val="accent1"/>
              </a:buClr>
              <a:buFont typeface="Arial" panose="020B0604020202020204" pitchFamily="34" charset="0"/>
              <a:buNone/>
              <a:tabLst/>
              <a:defRPr sz="1600" kern="1200">
                <a:solidFill>
                  <a:schemeClr val="accent1"/>
                </a:solidFill>
                <a:latin typeface="+mn-lt"/>
                <a:ea typeface="+mn-ea"/>
                <a:cs typeface="+mn-cs"/>
              </a:defRPr>
            </a:lvl1pPr>
            <a:lvl2pPr marL="457063" indent="0" algn="ctr" defTabSz="914126" rtl="0" eaLnBrk="1" latinLnBrk="0" hangingPunct="1">
              <a:lnSpc>
                <a:spcPct val="100000"/>
              </a:lnSpc>
              <a:spcBef>
                <a:spcPts val="1000"/>
              </a:spcBef>
              <a:buClr>
                <a:schemeClr val="accent1"/>
              </a:buClr>
              <a:buFont typeface=".HelveticaNeueDeskInterface-Regular" charset="0"/>
              <a:buNone/>
              <a:tabLst/>
              <a:defRPr sz="1999" kern="1200">
                <a:solidFill>
                  <a:schemeClr val="tx2"/>
                </a:solidFill>
                <a:latin typeface="+mn-lt"/>
                <a:ea typeface="+mn-ea"/>
                <a:cs typeface="+mn-cs"/>
              </a:defRPr>
            </a:lvl2pPr>
            <a:lvl3pPr marL="914126" indent="0" algn="ctr" defTabSz="914126" rtl="0" eaLnBrk="1" latinLnBrk="0" hangingPunct="1">
              <a:lnSpc>
                <a:spcPct val="100000"/>
              </a:lnSpc>
              <a:spcBef>
                <a:spcPts val="1000"/>
              </a:spcBef>
              <a:buClr>
                <a:schemeClr val="accent1"/>
              </a:buClr>
              <a:buFont typeface=".HelveticaNeueDeskInterface-Regular" charset="0"/>
              <a:buNone/>
              <a:tabLst/>
              <a:defRPr sz="1799" kern="1200">
                <a:solidFill>
                  <a:schemeClr val="tx2"/>
                </a:solidFill>
                <a:latin typeface="+mn-lt"/>
                <a:ea typeface="+mn-ea"/>
                <a:cs typeface="+mn-cs"/>
              </a:defRPr>
            </a:lvl3pPr>
            <a:lvl4pPr marL="1371189" indent="0" algn="ctr" defTabSz="914126" rtl="0" eaLnBrk="1" latinLnBrk="0" hangingPunct="1">
              <a:lnSpc>
                <a:spcPct val="90000"/>
              </a:lnSpc>
              <a:spcBef>
                <a:spcPts val="500"/>
              </a:spcBef>
              <a:buClr>
                <a:schemeClr val="accent1"/>
              </a:buClr>
              <a:buFont typeface="Arial" panose="020B0604020202020204" pitchFamily="34" charset="0"/>
              <a:buNone/>
              <a:defRPr sz="1600" kern="1200">
                <a:solidFill>
                  <a:schemeClr val="tx2"/>
                </a:solidFill>
                <a:latin typeface="+mn-lt"/>
                <a:ea typeface="+mn-ea"/>
                <a:cs typeface="+mn-cs"/>
              </a:defRPr>
            </a:lvl4pPr>
            <a:lvl5pPr marL="1828251" indent="0" algn="ctr" defTabSz="914126" rtl="0" eaLnBrk="1" latinLnBrk="0" hangingPunct="1">
              <a:lnSpc>
                <a:spcPct val="90000"/>
              </a:lnSpc>
              <a:spcBef>
                <a:spcPts val="500"/>
              </a:spcBef>
              <a:buClr>
                <a:schemeClr val="accent1"/>
              </a:buClr>
              <a:buFont typeface="Arial" panose="020B0604020202020204" pitchFamily="34" charset="0"/>
              <a:buNone/>
              <a:defRPr sz="1600" kern="1200">
                <a:solidFill>
                  <a:schemeClr val="tx2"/>
                </a:solidFill>
                <a:latin typeface="+mn-lt"/>
                <a:ea typeface="+mn-ea"/>
                <a:cs typeface="+mn-cs"/>
              </a:defRPr>
            </a:lvl5pPr>
            <a:lvl6pPr marL="2285314" indent="0" algn="ctr" defTabSz="91412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2377" indent="0" algn="ctr" defTabSz="91412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199440" indent="0" algn="ctr" defTabSz="91412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6503" indent="0" algn="ctr" defTabSz="91412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800" dirty="0"/>
              <a:t>Mark Wilson</a:t>
            </a:r>
          </a:p>
          <a:p>
            <a:r>
              <a:rPr lang="en-GB" sz="1800" dirty="0"/>
              <a:t>Jane’s Intelligence Unit</a:t>
            </a:r>
          </a:p>
          <a:p>
            <a:r>
              <a:rPr lang="en-GB" sz="1800" dirty="0">
                <a:solidFill>
                  <a:schemeClr val="tx2"/>
                </a:solidFill>
              </a:rPr>
              <a:t>June 2019</a:t>
            </a:r>
          </a:p>
        </p:txBody>
      </p:sp>
    </p:spTree>
    <p:extLst>
      <p:ext uri="{BB962C8B-B14F-4D97-AF65-F5344CB8AC3E}">
        <p14:creationId xmlns:p14="http://schemas.microsoft.com/office/powerpoint/2010/main" val="3613813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888" y="961012"/>
            <a:ext cx="11230225" cy="430887"/>
          </a:xfrm>
        </p:spPr>
        <p:txBody>
          <a:bodyPr/>
          <a:lstStyle/>
          <a:p>
            <a:r>
              <a:rPr lang="en-GB" sz="2800" dirty="0"/>
              <a:t>Indonesian online jihadists</a:t>
            </a:r>
            <a:endParaRPr lang="en-US" sz="2800" dirty="0"/>
          </a:p>
        </p:txBody>
      </p:sp>
      <p:sp>
        <p:nvSpPr>
          <p:cNvPr id="4" name="Slide Number Placeholder 3"/>
          <p:cNvSpPr>
            <a:spLocks noGrp="1"/>
          </p:cNvSpPr>
          <p:nvPr>
            <p:ph type="sldNum" sz="quarter" idx="12"/>
          </p:nvPr>
        </p:nvSpPr>
        <p:spPr/>
        <p:txBody>
          <a:bodyPr/>
          <a:lstStyle/>
          <a:p>
            <a:fld id="{4704619B-9823-F845-874B-2390AC991BC7}" type="slidenum">
              <a:rPr lang="en-US" smtClean="0"/>
              <a:t>10</a:t>
            </a:fld>
            <a:endParaRPr lang="en-US" dirty="0"/>
          </a:p>
        </p:txBody>
      </p:sp>
      <p:sp>
        <p:nvSpPr>
          <p:cNvPr id="11" name="Rectangle 10">
            <a:extLst>
              <a:ext uri="{FF2B5EF4-FFF2-40B4-BE49-F238E27FC236}">
                <a16:creationId xmlns:a16="http://schemas.microsoft.com/office/drawing/2014/main" id="{77380E2F-A2B5-4932-B8D0-BB3FD4A9CCA0}"/>
              </a:ext>
            </a:extLst>
          </p:cNvPr>
          <p:cNvSpPr/>
          <p:nvPr/>
        </p:nvSpPr>
        <p:spPr>
          <a:xfrm>
            <a:off x="481919" y="1643409"/>
            <a:ext cx="1399433" cy="4709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Linking</a:t>
            </a:r>
          </a:p>
        </p:txBody>
      </p:sp>
      <p:pic>
        <p:nvPicPr>
          <p:cNvPr id="8" name="Picture 7">
            <a:extLst>
              <a:ext uri="{FF2B5EF4-FFF2-40B4-BE49-F238E27FC236}">
                <a16:creationId xmlns:a16="http://schemas.microsoft.com/office/drawing/2014/main" id="{94403968-94C6-4431-9390-C3462192A19C}"/>
              </a:ext>
            </a:extLst>
          </p:cNvPr>
          <p:cNvPicPr>
            <a:picLocks noChangeAspect="1"/>
          </p:cNvPicPr>
          <p:nvPr/>
        </p:nvPicPr>
        <p:blipFill>
          <a:blip r:embed="rId2"/>
          <a:stretch>
            <a:fillRect/>
          </a:stretch>
        </p:blipFill>
        <p:spPr>
          <a:xfrm>
            <a:off x="517306" y="3237187"/>
            <a:ext cx="2928063" cy="1204583"/>
          </a:xfrm>
          <a:prstGeom prst="rect">
            <a:avLst/>
          </a:prstGeom>
          <a:ln w="19050">
            <a:solidFill>
              <a:schemeClr val="accent1"/>
            </a:solidFill>
          </a:ln>
        </p:spPr>
      </p:pic>
      <p:sp>
        <p:nvSpPr>
          <p:cNvPr id="12" name="Arrow: Right 11">
            <a:extLst>
              <a:ext uri="{FF2B5EF4-FFF2-40B4-BE49-F238E27FC236}">
                <a16:creationId xmlns:a16="http://schemas.microsoft.com/office/drawing/2014/main" id="{C9F21E77-0DC8-4D7E-B874-BFE0717F1388}"/>
              </a:ext>
            </a:extLst>
          </p:cNvPr>
          <p:cNvSpPr/>
          <p:nvPr/>
        </p:nvSpPr>
        <p:spPr>
          <a:xfrm rot="20685140">
            <a:off x="3442709" y="2651239"/>
            <a:ext cx="5428473" cy="37476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err="1"/>
          </a:p>
        </p:txBody>
      </p:sp>
      <p:pic>
        <p:nvPicPr>
          <p:cNvPr id="18" name="Picture 17">
            <a:extLst>
              <a:ext uri="{FF2B5EF4-FFF2-40B4-BE49-F238E27FC236}">
                <a16:creationId xmlns:a16="http://schemas.microsoft.com/office/drawing/2014/main" id="{8440E420-FA87-45AA-9DF5-0C23C3C7D95E}"/>
              </a:ext>
            </a:extLst>
          </p:cNvPr>
          <p:cNvPicPr>
            <a:picLocks noChangeAspect="1"/>
          </p:cNvPicPr>
          <p:nvPr/>
        </p:nvPicPr>
        <p:blipFill>
          <a:blip r:embed="rId3"/>
          <a:stretch>
            <a:fillRect/>
          </a:stretch>
        </p:blipFill>
        <p:spPr>
          <a:xfrm>
            <a:off x="8902263" y="929926"/>
            <a:ext cx="1831099" cy="1787818"/>
          </a:xfrm>
          <a:prstGeom prst="rect">
            <a:avLst/>
          </a:prstGeom>
          <a:ln w="19050">
            <a:solidFill>
              <a:schemeClr val="accent1"/>
            </a:solidFill>
          </a:ln>
        </p:spPr>
      </p:pic>
      <p:pic>
        <p:nvPicPr>
          <p:cNvPr id="19" name="Picture 18">
            <a:extLst>
              <a:ext uri="{FF2B5EF4-FFF2-40B4-BE49-F238E27FC236}">
                <a16:creationId xmlns:a16="http://schemas.microsoft.com/office/drawing/2014/main" id="{BA67E5A0-2A83-495A-9526-89A602B5BA4C}"/>
              </a:ext>
            </a:extLst>
          </p:cNvPr>
          <p:cNvPicPr>
            <a:picLocks noChangeAspect="1"/>
          </p:cNvPicPr>
          <p:nvPr/>
        </p:nvPicPr>
        <p:blipFill>
          <a:blip r:embed="rId4"/>
          <a:stretch>
            <a:fillRect/>
          </a:stretch>
        </p:blipFill>
        <p:spPr>
          <a:xfrm>
            <a:off x="8885810" y="2858815"/>
            <a:ext cx="1834742" cy="1811046"/>
          </a:xfrm>
          <a:prstGeom prst="rect">
            <a:avLst/>
          </a:prstGeom>
          <a:ln w="19050">
            <a:solidFill>
              <a:schemeClr val="accent1"/>
            </a:solidFill>
          </a:ln>
        </p:spPr>
      </p:pic>
      <p:pic>
        <p:nvPicPr>
          <p:cNvPr id="20" name="Picture 19">
            <a:extLst>
              <a:ext uri="{FF2B5EF4-FFF2-40B4-BE49-F238E27FC236}">
                <a16:creationId xmlns:a16="http://schemas.microsoft.com/office/drawing/2014/main" id="{DFC749B5-3B7B-427D-9881-00737FEE41E0}"/>
              </a:ext>
            </a:extLst>
          </p:cNvPr>
          <p:cNvPicPr>
            <a:picLocks noChangeAspect="1"/>
          </p:cNvPicPr>
          <p:nvPr/>
        </p:nvPicPr>
        <p:blipFill>
          <a:blip r:embed="rId5"/>
          <a:stretch>
            <a:fillRect/>
          </a:stretch>
        </p:blipFill>
        <p:spPr>
          <a:xfrm>
            <a:off x="8837764" y="4834758"/>
            <a:ext cx="1872278" cy="1751051"/>
          </a:xfrm>
          <a:prstGeom prst="rect">
            <a:avLst/>
          </a:prstGeom>
          <a:ln w="19050">
            <a:solidFill>
              <a:schemeClr val="accent1"/>
            </a:solidFill>
          </a:ln>
        </p:spPr>
      </p:pic>
      <p:sp>
        <p:nvSpPr>
          <p:cNvPr id="21" name="Arrow: Right 20">
            <a:extLst>
              <a:ext uri="{FF2B5EF4-FFF2-40B4-BE49-F238E27FC236}">
                <a16:creationId xmlns:a16="http://schemas.microsoft.com/office/drawing/2014/main" id="{3EC4F36E-DFAB-4190-9676-BDD952F09F27}"/>
              </a:ext>
            </a:extLst>
          </p:cNvPr>
          <p:cNvSpPr/>
          <p:nvPr/>
        </p:nvSpPr>
        <p:spPr>
          <a:xfrm>
            <a:off x="3525589" y="3678120"/>
            <a:ext cx="5240039" cy="37476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err="1"/>
          </a:p>
        </p:txBody>
      </p:sp>
      <p:sp>
        <p:nvSpPr>
          <p:cNvPr id="22" name="Arrow: Right 21">
            <a:extLst>
              <a:ext uri="{FF2B5EF4-FFF2-40B4-BE49-F238E27FC236}">
                <a16:creationId xmlns:a16="http://schemas.microsoft.com/office/drawing/2014/main" id="{13AF2EB6-EBA2-42B4-A3C4-C8AFDD5E67B2}"/>
              </a:ext>
            </a:extLst>
          </p:cNvPr>
          <p:cNvSpPr/>
          <p:nvPr/>
        </p:nvSpPr>
        <p:spPr>
          <a:xfrm rot="1102659">
            <a:off x="3400086" y="4826808"/>
            <a:ext cx="5374136" cy="37476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err="1"/>
          </a:p>
        </p:txBody>
      </p:sp>
      <p:sp>
        <p:nvSpPr>
          <p:cNvPr id="23" name="Content Placeholder 2">
            <a:extLst>
              <a:ext uri="{FF2B5EF4-FFF2-40B4-BE49-F238E27FC236}">
                <a16:creationId xmlns:a16="http://schemas.microsoft.com/office/drawing/2014/main" id="{A157E407-41EF-43F4-AADF-EC2FB9C22677}"/>
              </a:ext>
            </a:extLst>
          </p:cNvPr>
          <p:cNvSpPr>
            <a:spLocks noGrp="1"/>
          </p:cNvSpPr>
          <p:nvPr>
            <p:ph idx="1"/>
          </p:nvPr>
        </p:nvSpPr>
        <p:spPr>
          <a:xfrm>
            <a:off x="504496" y="4504504"/>
            <a:ext cx="3100552" cy="1875276"/>
          </a:xfrm>
        </p:spPr>
        <p:txBody>
          <a:bodyPr/>
          <a:lstStyle/>
          <a:p>
            <a:pPr marL="0" indent="0">
              <a:buNone/>
            </a:pPr>
            <a:r>
              <a:rPr lang="en-GB" sz="1800" b="1" dirty="0" err="1"/>
              <a:t>Diskusi</a:t>
            </a:r>
            <a:r>
              <a:rPr lang="en-GB" sz="1800" b="1" dirty="0"/>
              <a:t> </a:t>
            </a:r>
            <a:r>
              <a:rPr lang="en-GB" sz="1800" b="1" dirty="0" err="1"/>
              <a:t>Pergerakan</a:t>
            </a:r>
            <a:r>
              <a:rPr lang="en-GB" sz="1800" b="1" dirty="0"/>
              <a:t> Islam</a:t>
            </a:r>
          </a:p>
          <a:p>
            <a:pPr marL="0" indent="0">
              <a:buNone/>
            </a:pPr>
            <a:r>
              <a:rPr lang="en-GB" sz="1800" dirty="0"/>
              <a:t>Telegram discussion group for jihadists from Indonesia, Philippines, Malaysia, Singapore, Thailand</a:t>
            </a:r>
          </a:p>
        </p:txBody>
      </p:sp>
    </p:spTree>
    <p:extLst>
      <p:ext uri="{BB962C8B-B14F-4D97-AF65-F5344CB8AC3E}">
        <p14:creationId xmlns:p14="http://schemas.microsoft.com/office/powerpoint/2010/main" val="395608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888" y="961012"/>
            <a:ext cx="11230225" cy="430887"/>
          </a:xfrm>
        </p:spPr>
        <p:txBody>
          <a:bodyPr/>
          <a:lstStyle/>
          <a:p>
            <a:r>
              <a:rPr lang="en-GB" sz="2800" dirty="0"/>
              <a:t>Indonesian online jihadists</a:t>
            </a:r>
            <a:endParaRPr lang="en-US" sz="2800" dirty="0"/>
          </a:p>
        </p:txBody>
      </p:sp>
      <p:sp>
        <p:nvSpPr>
          <p:cNvPr id="4" name="Slide Number Placeholder 3"/>
          <p:cNvSpPr>
            <a:spLocks noGrp="1"/>
          </p:cNvSpPr>
          <p:nvPr>
            <p:ph type="sldNum" sz="quarter" idx="12"/>
          </p:nvPr>
        </p:nvSpPr>
        <p:spPr/>
        <p:txBody>
          <a:bodyPr/>
          <a:lstStyle/>
          <a:p>
            <a:fld id="{4704619B-9823-F845-874B-2390AC991BC7}" type="slidenum">
              <a:rPr lang="en-US" smtClean="0"/>
              <a:t>11</a:t>
            </a:fld>
            <a:endParaRPr lang="en-US" dirty="0"/>
          </a:p>
        </p:txBody>
      </p:sp>
      <p:sp>
        <p:nvSpPr>
          <p:cNvPr id="11" name="Rectangle 10">
            <a:extLst>
              <a:ext uri="{FF2B5EF4-FFF2-40B4-BE49-F238E27FC236}">
                <a16:creationId xmlns:a16="http://schemas.microsoft.com/office/drawing/2014/main" id="{77380E2F-A2B5-4932-B8D0-BB3FD4A9CCA0}"/>
              </a:ext>
            </a:extLst>
          </p:cNvPr>
          <p:cNvSpPr/>
          <p:nvPr/>
        </p:nvSpPr>
        <p:spPr>
          <a:xfrm>
            <a:off x="481919" y="1643409"/>
            <a:ext cx="1399433" cy="4709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Linking</a:t>
            </a:r>
          </a:p>
        </p:txBody>
      </p:sp>
      <p:pic>
        <p:nvPicPr>
          <p:cNvPr id="15" name="Picture 14">
            <a:extLst>
              <a:ext uri="{FF2B5EF4-FFF2-40B4-BE49-F238E27FC236}">
                <a16:creationId xmlns:a16="http://schemas.microsoft.com/office/drawing/2014/main" id="{169601C5-CABE-4C42-B8F4-F66139C0F03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922390" y="1651001"/>
            <a:ext cx="4129909" cy="4481786"/>
          </a:xfrm>
          <a:prstGeom prst="rect">
            <a:avLst/>
          </a:prstGeom>
          <a:noFill/>
          <a:ln>
            <a:solidFill>
              <a:schemeClr val="accent1"/>
            </a:solidFill>
          </a:ln>
        </p:spPr>
      </p:pic>
      <p:sp>
        <p:nvSpPr>
          <p:cNvPr id="16" name="Arrow: Right 15">
            <a:extLst>
              <a:ext uri="{FF2B5EF4-FFF2-40B4-BE49-F238E27FC236}">
                <a16:creationId xmlns:a16="http://schemas.microsoft.com/office/drawing/2014/main" id="{9D89D3C2-C41F-4A03-8406-A189E3EBA2C7}"/>
              </a:ext>
            </a:extLst>
          </p:cNvPr>
          <p:cNvSpPr/>
          <p:nvPr/>
        </p:nvSpPr>
        <p:spPr>
          <a:xfrm rot="10800000">
            <a:off x="3352800" y="4061747"/>
            <a:ext cx="4478102" cy="37476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err="1"/>
          </a:p>
        </p:txBody>
      </p:sp>
      <p:pic>
        <p:nvPicPr>
          <p:cNvPr id="13" name="Picture 12">
            <a:extLst>
              <a:ext uri="{FF2B5EF4-FFF2-40B4-BE49-F238E27FC236}">
                <a16:creationId xmlns:a16="http://schemas.microsoft.com/office/drawing/2014/main" id="{3DE7BF8F-C226-4C67-850D-2255976F99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6488" y="5318234"/>
            <a:ext cx="730469" cy="730469"/>
          </a:xfrm>
          <a:prstGeom prst="rect">
            <a:avLst/>
          </a:prstGeom>
        </p:spPr>
      </p:pic>
      <p:pic>
        <p:nvPicPr>
          <p:cNvPr id="24" name="Picture 23">
            <a:extLst>
              <a:ext uri="{FF2B5EF4-FFF2-40B4-BE49-F238E27FC236}">
                <a16:creationId xmlns:a16="http://schemas.microsoft.com/office/drawing/2014/main" id="{6BB5E2AD-044D-4137-BEFC-EAD4035727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6944" y="3852040"/>
            <a:ext cx="730469" cy="730469"/>
          </a:xfrm>
          <a:prstGeom prst="rect">
            <a:avLst/>
          </a:prstGeom>
        </p:spPr>
      </p:pic>
      <p:pic>
        <p:nvPicPr>
          <p:cNvPr id="25" name="Picture 24">
            <a:extLst>
              <a:ext uri="{FF2B5EF4-FFF2-40B4-BE49-F238E27FC236}">
                <a16:creationId xmlns:a16="http://schemas.microsoft.com/office/drawing/2014/main" id="{2D908860-9ECC-471A-80E5-2DBFB2FD9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7357" y="2538247"/>
            <a:ext cx="730469" cy="730469"/>
          </a:xfrm>
          <a:prstGeom prst="rect">
            <a:avLst/>
          </a:prstGeom>
        </p:spPr>
      </p:pic>
      <p:sp>
        <p:nvSpPr>
          <p:cNvPr id="26" name="Content Placeholder 2">
            <a:extLst>
              <a:ext uri="{FF2B5EF4-FFF2-40B4-BE49-F238E27FC236}">
                <a16:creationId xmlns:a16="http://schemas.microsoft.com/office/drawing/2014/main" id="{558F900D-1223-4D37-BDFC-F9D848A957EB}"/>
              </a:ext>
            </a:extLst>
          </p:cNvPr>
          <p:cNvSpPr>
            <a:spLocks noGrp="1"/>
          </p:cNvSpPr>
          <p:nvPr>
            <p:ph idx="1"/>
          </p:nvPr>
        </p:nvSpPr>
        <p:spPr>
          <a:xfrm>
            <a:off x="788275" y="3106627"/>
            <a:ext cx="2102069" cy="340765"/>
          </a:xfrm>
        </p:spPr>
        <p:txBody>
          <a:bodyPr/>
          <a:lstStyle/>
          <a:p>
            <a:pPr marL="0" indent="0">
              <a:buNone/>
            </a:pPr>
            <a:r>
              <a:rPr lang="en-GB" sz="1800" b="1" dirty="0"/>
              <a:t>Jakarta, Indonesia</a:t>
            </a:r>
            <a:endParaRPr lang="en-GB" sz="1800" dirty="0"/>
          </a:p>
        </p:txBody>
      </p:sp>
      <p:sp>
        <p:nvSpPr>
          <p:cNvPr id="27" name="Content Placeholder 2">
            <a:extLst>
              <a:ext uri="{FF2B5EF4-FFF2-40B4-BE49-F238E27FC236}">
                <a16:creationId xmlns:a16="http://schemas.microsoft.com/office/drawing/2014/main" id="{0F99F6A2-482A-44E9-BFF4-D3967E3E3B56}"/>
              </a:ext>
            </a:extLst>
          </p:cNvPr>
          <p:cNvSpPr txBox="1">
            <a:spLocks/>
          </p:cNvSpPr>
          <p:nvPr/>
        </p:nvSpPr>
        <p:spPr>
          <a:xfrm>
            <a:off x="740979" y="4635881"/>
            <a:ext cx="2149366" cy="340765"/>
          </a:xfrm>
          <a:prstGeom prst="rect">
            <a:avLst/>
          </a:prstGeom>
        </p:spPr>
        <p:txBody>
          <a:bodyPr vert="horz" lIns="0" tIns="0" rIns="0" bIns="0" rtlCol="0">
            <a:noAutofit/>
          </a:bodyPr>
          <a:lstStyle>
            <a:lvl1pPr marL="171399" indent="-171399" algn="l" defTabSz="914126" rtl="0" eaLnBrk="1" latinLnBrk="0" hangingPunct="1">
              <a:lnSpc>
                <a:spcPct val="100000"/>
              </a:lnSpc>
              <a:spcBef>
                <a:spcPts val="1000"/>
              </a:spcBef>
              <a:buClr>
                <a:schemeClr val="accent1"/>
              </a:buClr>
              <a:buFont typeface="Arial" panose="020B0604020202020204" pitchFamily="34" charset="0"/>
              <a:buChar char="•"/>
              <a:tabLst/>
              <a:defRPr sz="1400" kern="1200">
                <a:solidFill>
                  <a:schemeClr val="tx2"/>
                </a:solidFill>
                <a:latin typeface="+mn-lt"/>
                <a:ea typeface="+mn-ea"/>
                <a:cs typeface="+mn-cs"/>
              </a:defRPr>
            </a:lvl1pPr>
            <a:lvl2pPr marL="344385" indent="-172986" algn="l" defTabSz="914126" rtl="0" eaLnBrk="1" latinLnBrk="0" hangingPunct="1">
              <a:lnSpc>
                <a:spcPct val="100000"/>
              </a:lnSpc>
              <a:spcBef>
                <a:spcPts val="1000"/>
              </a:spcBef>
              <a:buClr>
                <a:schemeClr val="accent1"/>
              </a:buClr>
              <a:buFont typeface=".HelveticaNeueDeskInterface-Regular" charset="0"/>
              <a:buChar char="&gt;"/>
              <a:tabLst/>
              <a:defRPr sz="1400" kern="1200">
                <a:solidFill>
                  <a:schemeClr val="tx2"/>
                </a:solidFill>
                <a:latin typeface="+mn-lt"/>
                <a:ea typeface="+mn-ea"/>
                <a:cs typeface="+mn-cs"/>
              </a:defRPr>
            </a:lvl2pPr>
            <a:lvl3pPr marL="515783" indent="-171399" algn="l" defTabSz="914126" rtl="0" eaLnBrk="1" latinLnBrk="0" hangingPunct="1">
              <a:lnSpc>
                <a:spcPct val="100000"/>
              </a:lnSpc>
              <a:spcBef>
                <a:spcPts val="1000"/>
              </a:spcBef>
              <a:buClr>
                <a:schemeClr val="accent1"/>
              </a:buClr>
              <a:buFont typeface=".HelveticaNeueDeskInterface-Regular" charset="0"/>
              <a:buChar char="–"/>
              <a:tabLst/>
              <a:defRPr sz="1400" kern="1200">
                <a:solidFill>
                  <a:schemeClr val="tx2"/>
                </a:solidFill>
                <a:latin typeface="+mn-lt"/>
                <a:ea typeface="+mn-ea"/>
                <a:cs typeface="+mn-cs"/>
              </a:defRPr>
            </a:lvl3pPr>
            <a:lvl4pPr marL="1599720" indent="-228531" algn="l" defTabSz="914126"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4pPr>
            <a:lvl5pPr marL="2056783" indent="-228531" algn="l" defTabSz="914126"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r>
              <a:rPr lang="en-GB" sz="1800" b="1" dirty="0" err="1"/>
              <a:t>Pattani</a:t>
            </a:r>
            <a:r>
              <a:rPr lang="en-GB" sz="1800" b="1" dirty="0"/>
              <a:t>, Thailand</a:t>
            </a:r>
            <a:endParaRPr lang="en-GB" sz="1800" dirty="0"/>
          </a:p>
        </p:txBody>
      </p:sp>
      <p:sp>
        <p:nvSpPr>
          <p:cNvPr id="28" name="Content Placeholder 2">
            <a:extLst>
              <a:ext uri="{FF2B5EF4-FFF2-40B4-BE49-F238E27FC236}">
                <a16:creationId xmlns:a16="http://schemas.microsoft.com/office/drawing/2014/main" id="{A73C11DC-0E54-49FD-993F-D2F4F766AFEA}"/>
              </a:ext>
            </a:extLst>
          </p:cNvPr>
          <p:cNvSpPr txBox="1">
            <a:spLocks/>
          </p:cNvSpPr>
          <p:nvPr/>
        </p:nvSpPr>
        <p:spPr>
          <a:xfrm>
            <a:off x="893379" y="6196668"/>
            <a:ext cx="2532993" cy="340765"/>
          </a:xfrm>
          <a:prstGeom prst="rect">
            <a:avLst/>
          </a:prstGeom>
        </p:spPr>
        <p:txBody>
          <a:bodyPr vert="horz" lIns="0" tIns="0" rIns="0" bIns="0" rtlCol="0">
            <a:noAutofit/>
          </a:bodyPr>
          <a:lstStyle>
            <a:lvl1pPr marL="171399" indent="-171399" algn="l" defTabSz="914126" rtl="0" eaLnBrk="1" latinLnBrk="0" hangingPunct="1">
              <a:lnSpc>
                <a:spcPct val="100000"/>
              </a:lnSpc>
              <a:spcBef>
                <a:spcPts val="1000"/>
              </a:spcBef>
              <a:buClr>
                <a:schemeClr val="accent1"/>
              </a:buClr>
              <a:buFont typeface="Arial" panose="020B0604020202020204" pitchFamily="34" charset="0"/>
              <a:buChar char="•"/>
              <a:tabLst/>
              <a:defRPr sz="1400" kern="1200">
                <a:solidFill>
                  <a:schemeClr val="tx2"/>
                </a:solidFill>
                <a:latin typeface="+mn-lt"/>
                <a:ea typeface="+mn-ea"/>
                <a:cs typeface="+mn-cs"/>
              </a:defRPr>
            </a:lvl1pPr>
            <a:lvl2pPr marL="344385" indent="-172986" algn="l" defTabSz="914126" rtl="0" eaLnBrk="1" latinLnBrk="0" hangingPunct="1">
              <a:lnSpc>
                <a:spcPct val="100000"/>
              </a:lnSpc>
              <a:spcBef>
                <a:spcPts val="1000"/>
              </a:spcBef>
              <a:buClr>
                <a:schemeClr val="accent1"/>
              </a:buClr>
              <a:buFont typeface=".HelveticaNeueDeskInterface-Regular" charset="0"/>
              <a:buChar char="&gt;"/>
              <a:tabLst/>
              <a:defRPr sz="1400" kern="1200">
                <a:solidFill>
                  <a:schemeClr val="tx2"/>
                </a:solidFill>
                <a:latin typeface="+mn-lt"/>
                <a:ea typeface="+mn-ea"/>
                <a:cs typeface="+mn-cs"/>
              </a:defRPr>
            </a:lvl2pPr>
            <a:lvl3pPr marL="515783" indent="-171399" algn="l" defTabSz="914126" rtl="0" eaLnBrk="1" latinLnBrk="0" hangingPunct="1">
              <a:lnSpc>
                <a:spcPct val="100000"/>
              </a:lnSpc>
              <a:spcBef>
                <a:spcPts val="1000"/>
              </a:spcBef>
              <a:buClr>
                <a:schemeClr val="accent1"/>
              </a:buClr>
              <a:buFont typeface=".HelveticaNeueDeskInterface-Regular" charset="0"/>
              <a:buChar char="–"/>
              <a:tabLst/>
              <a:defRPr sz="1400" kern="1200">
                <a:solidFill>
                  <a:schemeClr val="tx2"/>
                </a:solidFill>
                <a:latin typeface="+mn-lt"/>
                <a:ea typeface="+mn-ea"/>
                <a:cs typeface="+mn-cs"/>
              </a:defRPr>
            </a:lvl3pPr>
            <a:lvl4pPr marL="1599720" indent="-228531" algn="l" defTabSz="914126"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4pPr>
            <a:lvl5pPr marL="2056783" indent="-228531" algn="l" defTabSz="914126"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r>
              <a:rPr lang="en-GB" sz="1800" b="1" dirty="0"/>
              <a:t>Mindanao, Philippines</a:t>
            </a:r>
            <a:endParaRPr lang="en-GB" sz="1800" dirty="0"/>
          </a:p>
        </p:txBody>
      </p:sp>
      <p:sp>
        <p:nvSpPr>
          <p:cNvPr id="29" name="Arrow: Right 28">
            <a:extLst>
              <a:ext uri="{FF2B5EF4-FFF2-40B4-BE49-F238E27FC236}">
                <a16:creationId xmlns:a16="http://schemas.microsoft.com/office/drawing/2014/main" id="{AC366B0F-591E-41E5-94D6-F6F6B01C81EF}"/>
              </a:ext>
            </a:extLst>
          </p:cNvPr>
          <p:cNvSpPr/>
          <p:nvPr/>
        </p:nvSpPr>
        <p:spPr>
          <a:xfrm rot="11259368">
            <a:off x="3627231" y="3148013"/>
            <a:ext cx="4174485" cy="37476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err="1"/>
          </a:p>
        </p:txBody>
      </p:sp>
      <p:sp>
        <p:nvSpPr>
          <p:cNvPr id="30" name="Arrow: Right 29">
            <a:extLst>
              <a:ext uri="{FF2B5EF4-FFF2-40B4-BE49-F238E27FC236}">
                <a16:creationId xmlns:a16="http://schemas.microsoft.com/office/drawing/2014/main" id="{5232CC34-E7DF-4893-9EEB-92F2C45B22FA}"/>
              </a:ext>
            </a:extLst>
          </p:cNvPr>
          <p:cNvSpPr/>
          <p:nvPr/>
        </p:nvSpPr>
        <p:spPr>
          <a:xfrm rot="10236508">
            <a:off x="3508822" y="5014284"/>
            <a:ext cx="4394713" cy="36948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err="1"/>
          </a:p>
        </p:txBody>
      </p:sp>
      <p:sp>
        <p:nvSpPr>
          <p:cNvPr id="3" name="Rectangle 2">
            <a:extLst>
              <a:ext uri="{FF2B5EF4-FFF2-40B4-BE49-F238E27FC236}">
                <a16:creationId xmlns:a16="http://schemas.microsoft.com/office/drawing/2014/main" id="{14879B99-899A-4CCA-9E3E-E6E4D8CB4D3D}"/>
              </a:ext>
            </a:extLst>
          </p:cNvPr>
          <p:cNvSpPr/>
          <p:nvPr/>
        </p:nvSpPr>
        <p:spPr>
          <a:xfrm rot="436367">
            <a:off x="5620699" y="2960555"/>
            <a:ext cx="992644" cy="369332"/>
          </a:xfrm>
          <a:prstGeom prst="rect">
            <a:avLst/>
          </a:prstGeom>
        </p:spPr>
        <p:txBody>
          <a:bodyPr wrap="none">
            <a:spAutoFit/>
          </a:bodyPr>
          <a:lstStyle/>
          <a:p>
            <a:r>
              <a:rPr lang="en-GB" dirty="0"/>
              <a:t>Tagging</a:t>
            </a:r>
          </a:p>
        </p:txBody>
      </p:sp>
      <p:sp>
        <p:nvSpPr>
          <p:cNvPr id="17" name="Rectangle 16">
            <a:extLst>
              <a:ext uri="{FF2B5EF4-FFF2-40B4-BE49-F238E27FC236}">
                <a16:creationId xmlns:a16="http://schemas.microsoft.com/office/drawing/2014/main" id="{93B0252C-D73D-4D8C-8E5C-2A96F00BBEDD}"/>
              </a:ext>
            </a:extLst>
          </p:cNvPr>
          <p:cNvSpPr/>
          <p:nvPr/>
        </p:nvSpPr>
        <p:spPr>
          <a:xfrm>
            <a:off x="5604934" y="3806638"/>
            <a:ext cx="992644" cy="369332"/>
          </a:xfrm>
          <a:prstGeom prst="rect">
            <a:avLst/>
          </a:prstGeom>
        </p:spPr>
        <p:txBody>
          <a:bodyPr wrap="none">
            <a:spAutoFit/>
          </a:bodyPr>
          <a:lstStyle/>
          <a:p>
            <a:r>
              <a:rPr lang="en-GB" dirty="0"/>
              <a:t>Tagging</a:t>
            </a:r>
          </a:p>
        </p:txBody>
      </p:sp>
      <p:sp>
        <p:nvSpPr>
          <p:cNvPr id="18" name="Rectangle 17">
            <a:extLst>
              <a:ext uri="{FF2B5EF4-FFF2-40B4-BE49-F238E27FC236}">
                <a16:creationId xmlns:a16="http://schemas.microsoft.com/office/drawing/2014/main" id="{45ED6E85-F063-4F12-95FC-E673E276BB55}"/>
              </a:ext>
            </a:extLst>
          </p:cNvPr>
          <p:cNvSpPr/>
          <p:nvPr/>
        </p:nvSpPr>
        <p:spPr>
          <a:xfrm rot="21001294">
            <a:off x="5547128" y="4652720"/>
            <a:ext cx="992644" cy="369332"/>
          </a:xfrm>
          <a:prstGeom prst="rect">
            <a:avLst/>
          </a:prstGeom>
        </p:spPr>
        <p:txBody>
          <a:bodyPr wrap="none">
            <a:spAutoFit/>
          </a:bodyPr>
          <a:lstStyle/>
          <a:p>
            <a:r>
              <a:rPr lang="en-GB" dirty="0"/>
              <a:t>Tagging</a:t>
            </a:r>
          </a:p>
        </p:txBody>
      </p:sp>
    </p:spTree>
    <p:extLst>
      <p:ext uri="{BB962C8B-B14F-4D97-AF65-F5344CB8AC3E}">
        <p14:creationId xmlns:p14="http://schemas.microsoft.com/office/powerpoint/2010/main" val="109432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888" y="961012"/>
            <a:ext cx="11230225" cy="430887"/>
          </a:xfrm>
        </p:spPr>
        <p:txBody>
          <a:bodyPr/>
          <a:lstStyle/>
          <a:p>
            <a:r>
              <a:rPr lang="en-GB" sz="2800" dirty="0"/>
              <a:t>Indonesian online jihadists</a:t>
            </a:r>
            <a:endParaRPr lang="en-US" sz="2800" dirty="0"/>
          </a:p>
        </p:txBody>
      </p:sp>
      <p:sp>
        <p:nvSpPr>
          <p:cNvPr id="4" name="Slide Number Placeholder 3"/>
          <p:cNvSpPr>
            <a:spLocks noGrp="1"/>
          </p:cNvSpPr>
          <p:nvPr>
            <p:ph type="sldNum" sz="quarter" idx="12"/>
          </p:nvPr>
        </p:nvSpPr>
        <p:spPr/>
        <p:txBody>
          <a:bodyPr/>
          <a:lstStyle/>
          <a:p>
            <a:fld id="{4704619B-9823-F845-874B-2390AC991BC7}" type="slidenum">
              <a:rPr lang="en-US" smtClean="0"/>
              <a:t>12</a:t>
            </a:fld>
            <a:endParaRPr lang="en-US" dirty="0"/>
          </a:p>
        </p:txBody>
      </p:sp>
      <p:sp>
        <p:nvSpPr>
          <p:cNvPr id="11" name="Rectangle 10">
            <a:extLst>
              <a:ext uri="{FF2B5EF4-FFF2-40B4-BE49-F238E27FC236}">
                <a16:creationId xmlns:a16="http://schemas.microsoft.com/office/drawing/2014/main" id="{77380E2F-A2B5-4932-B8D0-BB3FD4A9CCA0}"/>
              </a:ext>
            </a:extLst>
          </p:cNvPr>
          <p:cNvSpPr/>
          <p:nvPr/>
        </p:nvSpPr>
        <p:spPr>
          <a:xfrm>
            <a:off x="481920" y="1643409"/>
            <a:ext cx="2290564" cy="4709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Data </a:t>
            </a:r>
            <a:r>
              <a:rPr lang="en-GB" sz="2400" b="1" dirty="0" err="1"/>
              <a:t>storers</a:t>
            </a:r>
            <a:endParaRPr lang="en-GB" sz="2400" b="1" dirty="0"/>
          </a:p>
        </p:txBody>
      </p:sp>
      <p:pic>
        <p:nvPicPr>
          <p:cNvPr id="7" name="Picture 6">
            <a:extLst>
              <a:ext uri="{FF2B5EF4-FFF2-40B4-BE49-F238E27FC236}">
                <a16:creationId xmlns:a16="http://schemas.microsoft.com/office/drawing/2014/main" id="{C293CA1A-50D6-46CB-8723-62DDB960D0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51" y="2415536"/>
            <a:ext cx="6147524" cy="3859140"/>
          </a:xfrm>
          <a:prstGeom prst="rect">
            <a:avLst/>
          </a:prstGeom>
          <a:ln w="19050">
            <a:solidFill>
              <a:schemeClr val="accent1"/>
            </a:solidFill>
          </a:ln>
        </p:spPr>
      </p:pic>
      <p:pic>
        <p:nvPicPr>
          <p:cNvPr id="8" name="Picture 7">
            <a:extLst>
              <a:ext uri="{FF2B5EF4-FFF2-40B4-BE49-F238E27FC236}">
                <a16:creationId xmlns:a16="http://schemas.microsoft.com/office/drawing/2014/main" id="{6C770DB8-34BB-45A8-952E-26F9C4FD7902}"/>
              </a:ext>
            </a:extLst>
          </p:cNvPr>
          <p:cNvPicPr>
            <a:picLocks noChangeAspect="1"/>
          </p:cNvPicPr>
          <p:nvPr/>
        </p:nvPicPr>
        <p:blipFill>
          <a:blip r:embed="rId3"/>
          <a:stretch>
            <a:fillRect/>
          </a:stretch>
        </p:blipFill>
        <p:spPr>
          <a:xfrm>
            <a:off x="6327228" y="759873"/>
            <a:ext cx="5533860" cy="2628725"/>
          </a:xfrm>
          <a:prstGeom prst="rect">
            <a:avLst/>
          </a:prstGeom>
          <a:ln w="19050">
            <a:solidFill>
              <a:schemeClr val="accent1"/>
            </a:solidFill>
          </a:ln>
        </p:spPr>
      </p:pic>
      <p:pic>
        <p:nvPicPr>
          <p:cNvPr id="9" name="Picture 8">
            <a:extLst>
              <a:ext uri="{FF2B5EF4-FFF2-40B4-BE49-F238E27FC236}">
                <a16:creationId xmlns:a16="http://schemas.microsoft.com/office/drawing/2014/main" id="{4C2831F4-B705-465C-974A-2B25A5EB0FBC}"/>
              </a:ext>
            </a:extLst>
          </p:cNvPr>
          <p:cNvPicPr>
            <a:picLocks noChangeAspect="1"/>
          </p:cNvPicPr>
          <p:nvPr/>
        </p:nvPicPr>
        <p:blipFill>
          <a:blip r:embed="rId4"/>
          <a:stretch>
            <a:fillRect/>
          </a:stretch>
        </p:blipFill>
        <p:spPr>
          <a:xfrm>
            <a:off x="6317442" y="3510453"/>
            <a:ext cx="5555900" cy="2743202"/>
          </a:xfrm>
          <a:prstGeom prst="rect">
            <a:avLst/>
          </a:prstGeom>
          <a:ln w="19050">
            <a:solidFill>
              <a:schemeClr val="accent1"/>
            </a:solidFill>
          </a:ln>
        </p:spPr>
      </p:pic>
    </p:spTree>
    <p:extLst>
      <p:ext uri="{BB962C8B-B14F-4D97-AF65-F5344CB8AC3E}">
        <p14:creationId xmlns:p14="http://schemas.microsoft.com/office/powerpoint/2010/main" val="53985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888" y="961012"/>
            <a:ext cx="11230225" cy="430887"/>
          </a:xfrm>
        </p:spPr>
        <p:txBody>
          <a:bodyPr/>
          <a:lstStyle/>
          <a:p>
            <a:r>
              <a:rPr lang="en-GB" sz="2800" dirty="0"/>
              <a:t>Indonesian online jihadists</a:t>
            </a:r>
            <a:endParaRPr lang="en-US" sz="2800" dirty="0"/>
          </a:p>
        </p:txBody>
      </p:sp>
      <p:sp>
        <p:nvSpPr>
          <p:cNvPr id="4" name="Slide Number Placeholder 3"/>
          <p:cNvSpPr>
            <a:spLocks noGrp="1"/>
          </p:cNvSpPr>
          <p:nvPr>
            <p:ph type="sldNum" sz="quarter" idx="12"/>
          </p:nvPr>
        </p:nvSpPr>
        <p:spPr/>
        <p:txBody>
          <a:bodyPr/>
          <a:lstStyle/>
          <a:p>
            <a:fld id="{4704619B-9823-F845-874B-2390AC991BC7}" type="slidenum">
              <a:rPr lang="en-US" smtClean="0"/>
              <a:t>13</a:t>
            </a:fld>
            <a:endParaRPr lang="en-US" dirty="0"/>
          </a:p>
        </p:txBody>
      </p:sp>
      <p:sp>
        <p:nvSpPr>
          <p:cNvPr id="11" name="Rectangle 10">
            <a:extLst>
              <a:ext uri="{FF2B5EF4-FFF2-40B4-BE49-F238E27FC236}">
                <a16:creationId xmlns:a16="http://schemas.microsoft.com/office/drawing/2014/main" id="{77380E2F-A2B5-4932-B8D0-BB3FD4A9CCA0}"/>
              </a:ext>
            </a:extLst>
          </p:cNvPr>
          <p:cNvSpPr/>
          <p:nvPr/>
        </p:nvSpPr>
        <p:spPr>
          <a:xfrm>
            <a:off x="481920" y="1643409"/>
            <a:ext cx="2290564" cy="4709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Data </a:t>
            </a:r>
            <a:r>
              <a:rPr lang="en-GB" sz="2400" b="1" dirty="0" err="1"/>
              <a:t>storers</a:t>
            </a:r>
            <a:endParaRPr lang="en-GB" sz="2400" b="1" dirty="0"/>
          </a:p>
        </p:txBody>
      </p:sp>
      <p:pic>
        <p:nvPicPr>
          <p:cNvPr id="5" name="Picture 4">
            <a:extLst>
              <a:ext uri="{FF2B5EF4-FFF2-40B4-BE49-F238E27FC236}">
                <a16:creationId xmlns:a16="http://schemas.microsoft.com/office/drawing/2014/main" id="{D1469A8B-6A6F-462E-A0E4-6DBF943258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268" y="2270234"/>
            <a:ext cx="5197491" cy="3305502"/>
          </a:xfrm>
          <a:prstGeom prst="rect">
            <a:avLst/>
          </a:prstGeom>
          <a:ln>
            <a:solidFill>
              <a:schemeClr val="accent1"/>
            </a:solidFill>
          </a:ln>
        </p:spPr>
      </p:pic>
      <p:pic>
        <p:nvPicPr>
          <p:cNvPr id="6" name="Picture 5">
            <a:extLst>
              <a:ext uri="{FF2B5EF4-FFF2-40B4-BE49-F238E27FC236}">
                <a16:creationId xmlns:a16="http://schemas.microsoft.com/office/drawing/2014/main" id="{467C85D9-C8F1-4359-9B63-DA77D1378DD2}"/>
              </a:ext>
            </a:extLst>
          </p:cNvPr>
          <p:cNvPicPr>
            <a:picLocks noChangeAspect="1"/>
          </p:cNvPicPr>
          <p:nvPr/>
        </p:nvPicPr>
        <p:blipFill>
          <a:blip r:embed="rId3"/>
          <a:stretch>
            <a:fillRect/>
          </a:stretch>
        </p:blipFill>
        <p:spPr>
          <a:xfrm>
            <a:off x="5600260" y="2249213"/>
            <a:ext cx="6538720" cy="3331779"/>
          </a:xfrm>
          <a:prstGeom prst="rect">
            <a:avLst/>
          </a:prstGeom>
          <a:ln>
            <a:solidFill>
              <a:schemeClr val="accent1"/>
            </a:solidFill>
          </a:ln>
        </p:spPr>
      </p:pic>
    </p:spTree>
    <p:extLst>
      <p:ext uri="{BB962C8B-B14F-4D97-AF65-F5344CB8AC3E}">
        <p14:creationId xmlns:p14="http://schemas.microsoft.com/office/powerpoint/2010/main" val="369653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888" y="961012"/>
            <a:ext cx="11230225" cy="430887"/>
          </a:xfrm>
        </p:spPr>
        <p:txBody>
          <a:bodyPr/>
          <a:lstStyle/>
          <a:p>
            <a:r>
              <a:rPr lang="en-GB" sz="2800" dirty="0"/>
              <a:t>Pro-jihad </a:t>
            </a:r>
            <a:r>
              <a:rPr lang="en-GB" sz="2800" dirty="0" err="1"/>
              <a:t>webites</a:t>
            </a:r>
            <a:r>
              <a:rPr lang="en-GB" sz="2800" dirty="0"/>
              <a:t> (news)</a:t>
            </a:r>
            <a:endParaRPr lang="en-US" sz="2800" dirty="0"/>
          </a:p>
        </p:txBody>
      </p:sp>
      <p:sp>
        <p:nvSpPr>
          <p:cNvPr id="4" name="Slide Number Placeholder 3"/>
          <p:cNvSpPr>
            <a:spLocks noGrp="1"/>
          </p:cNvSpPr>
          <p:nvPr>
            <p:ph type="sldNum" sz="quarter" idx="12"/>
          </p:nvPr>
        </p:nvSpPr>
        <p:spPr/>
        <p:txBody>
          <a:bodyPr/>
          <a:lstStyle/>
          <a:p>
            <a:fld id="{4704619B-9823-F845-874B-2390AC991BC7}" type="slidenum">
              <a:rPr lang="en-US" smtClean="0"/>
              <a:t>14</a:t>
            </a:fld>
            <a:endParaRPr lang="en-US" dirty="0"/>
          </a:p>
        </p:txBody>
      </p:sp>
      <p:pic>
        <p:nvPicPr>
          <p:cNvPr id="5" name="Picture 4">
            <a:extLst>
              <a:ext uri="{FF2B5EF4-FFF2-40B4-BE49-F238E27FC236}">
                <a16:creationId xmlns:a16="http://schemas.microsoft.com/office/drawing/2014/main" id="{6C9F9D47-0F7D-4B9D-BB9D-F12FE8E642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2152" y="1534509"/>
            <a:ext cx="2081047" cy="2081047"/>
          </a:xfrm>
          <a:prstGeom prst="rect">
            <a:avLst/>
          </a:prstGeom>
          <a:ln w="19050">
            <a:solidFill>
              <a:schemeClr val="accent1"/>
            </a:solidFill>
          </a:ln>
        </p:spPr>
      </p:pic>
      <p:pic>
        <p:nvPicPr>
          <p:cNvPr id="10" name="Picture 9">
            <a:extLst>
              <a:ext uri="{FF2B5EF4-FFF2-40B4-BE49-F238E27FC236}">
                <a16:creationId xmlns:a16="http://schemas.microsoft.com/office/drawing/2014/main" id="{49778123-8392-4B34-B901-AED010A0B3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226" y="1573438"/>
            <a:ext cx="6270163" cy="3965513"/>
          </a:xfrm>
          <a:prstGeom prst="rect">
            <a:avLst/>
          </a:prstGeom>
          <a:ln w="19050">
            <a:solidFill>
              <a:schemeClr val="accent1"/>
            </a:solidFill>
          </a:ln>
        </p:spPr>
      </p:pic>
      <p:pic>
        <p:nvPicPr>
          <p:cNvPr id="13" name="Picture 12">
            <a:extLst>
              <a:ext uri="{FF2B5EF4-FFF2-40B4-BE49-F238E27FC236}">
                <a16:creationId xmlns:a16="http://schemas.microsoft.com/office/drawing/2014/main" id="{0C7D1F72-9744-4609-85E4-9ADA1D4B1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8663" y="3796864"/>
            <a:ext cx="5124376" cy="2882461"/>
          </a:xfrm>
          <a:prstGeom prst="rect">
            <a:avLst/>
          </a:prstGeom>
          <a:ln w="19050">
            <a:solidFill>
              <a:schemeClr val="accent1"/>
            </a:solidFill>
          </a:ln>
        </p:spPr>
      </p:pic>
      <p:sp>
        <p:nvSpPr>
          <p:cNvPr id="14" name="Arrow: Bent-Up 13">
            <a:extLst>
              <a:ext uri="{FF2B5EF4-FFF2-40B4-BE49-F238E27FC236}">
                <a16:creationId xmlns:a16="http://schemas.microsoft.com/office/drawing/2014/main" id="{45A1C2E9-9EB2-43EE-B9AF-590C4D67437E}"/>
              </a:ext>
            </a:extLst>
          </p:cNvPr>
          <p:cNvSpPr/>
          <p:nvPr/>
        </p:nvSpPr>
        <p:spPr>
          <a:xfrm rot="5400000">
            <a:off x="5139558" y="4771699"/>
            <a:ext cx="788276" cy="2364827"/>
          </a:xfrm>
          <a:prstGeom prst="bentUp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err="1"/>
          </a:p>
        </p:txBody>
      </p:sp>
      <p:sp>
        <p:nvSpPr>
          <p:cNvPr id="15" name="Content Placeholder 2">
            <a:extLst>
              <a:ext uri="{FF2B5EF4-FFF2-40B4-BE49-F238E27FC236}">
                <a16:creationId xmlns:a16="http://schemas.microsoft.com/office/drawing/2014/main" id="{E69A5F8D-642B-4D25-A788-A6750C7BD635}"/>
              </a:ext>
            </a:extLst>
          </p:cNvPr>
          <p:cNvSpPr>
            <a:spLocks noGrp="1"/>
          </p:cNvSpPr>
          <p:nvPr>
            <p:ph idx="1"/>
          </p:nvPr>
        </p:nvSpPr>
        <p:spPr>
          <a:xfrm>
            <a:off x="2953406" y="6306206"/>
            <a:ext cx="3468415" cy="430925"/>
          </a:xfrm>
        </p:spPr>
        <p:txBody>
          <a:bodyPr/>
          <a:lstStyle/>
          <a:p>
            <a:pPr marL="0" indent="0">
              <a:buNone/>
            </a:pPr>
            <a:r>
              <a:rPr lang="en-GB" sz="1800" dirty="0"/>
              <a:t>Re-hashed from official IS content</a:t>
            </a:r>
          </a:p>
        </p:txBody>
      </p:sp>
    </p:spTree>
    <p:extLst>
      <p:ext uri="{BB962C8B-B14F-4D97-AF65-F5344CB8AC3E}">
        <p14:creationId xmlns:p14="http://schemas.microsoft.com/office/powerpoint/2010/main" val="1806622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888" y="961012"/>
            <a:ext cx="11230225" cy="430887"/>
          </a:xfrm>
        </p:spPr>
        <p:txBody>
          <a:bodyPr/>
          <a:lstStyle/>
          <a:p>
            <a:r>
              <a:rPr lang="en-GB" sz="2800" dirty="0"/>
              <a:t>Pro-jihad websites (news)</a:t>
            </a:r>
            <a:endParaRPr lang="en-US" sz="2800" dirty="0"/>
          </a:p>
        </p:txBody>
      </p:sp>
      <p:sp>
        <p:nvSpPr>
          <p:cNvPr id="4" name="Slide Number Placeholder 3"/>
          <p:cNvSpPr>
            <a:spLocks noGrp="1"/>
          </p:cNvSpPr>
          <p:nvPr>
            <p:ph type="sldNum" sz="quarter" idx="12"/>
          </p:nvPr>
        </p:nvSpPr>
        <p:spPr/>
        <p:txBody>
          <a:bodyPr/>
          <a:lstStyle/>
          <a:p>
            <a:fld id="{4704619B-9823-F845-874B-2390AC991BC7}" type="slidenum">
              <a:rPr lang="en-US" smtClean="0"/>
              <a:t>15</a:t>
            </a:fld>
            <a:endParaRPr lang="en-US" dirty="0"/>
          </a:p>
        </p:txBody>
      </p:sp>
      <p:pic>
        <p:nvPicPr>
          <p:cNvPr id="6" name="Picture 5">
            <a:extLst>
              <a:ext uri="{FF2B5EF4-FFF2-40B4-BE49-F238E27FC236}">
                <a16:creationId xmlns:a16="http://schemas.microsoft.com/office/drawing/2014/main" id="{BE972126-A8E4-4A28-9B32-B136855543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50" y="1923393"/>
            <a:ext cx="3815296" cy="3478925"/>
          </a:xfrm>
          <a:prstGeom prst="rect">
            <a:avLst/>
          </a:prstGeom>
          <a:ln w="19050">
            <a:solidFill>
              <a:schemeClr val="accent1"/>
            </a:solidFill>
          </a:ln>
        </p:spPr>
      </p:pic>
      <p:pic>
        <p:nvPicPr>
          <p:cNvPr id="8" name="Picture 7">
            <a:extLst>
              <a:ext uri="{FF2B5EF4-FFF2-40B4-BE49-F238E27FC236}">
                <a16:creationId xmlns:a16="http://schemas.microsoft.com/office/drawing/2014/main" id="{A64D965B-ED05-4F4F-BEA4-6C918EE06A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3929" y="1933903"/>
            <a:ext cx="3720662" cy="3436883"/>
          </a:xfrm>
          <a:prstGeom prst="rect">
            <a:avLst/>
          </a:prstGeom>
          <a:ln w="19050">
            <a:solidFill>
              <a:schemeClr val="accent1"/>
            </a:solidFill>
          </a:ln>
        </p:spPr>
      </p:pic>
      <p:pic>
        <p:nvPicPr>
          <p:cNvPr id="11" name="Picture 10">
            <a:extLst>
              <a:ext uri="{FF2B5EF4-FFF2-40B4-BE49-F238E27FC236}">
                <a16:creationId xmlns:a16="http://schemas.microsoft.com/office/drawing/2014/main" id="{CC28AB10-5400-45C6-B0C0-8E45E4239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8742" y="2343806"/>
            <a:ext cx="4104582" cy="2652137"/>
          </a:xfrm>
          <a:prstGeom prst="rect">
            <a:avLst/>
          </a:prstGeom>
          <a:ln w="19050">
            <a:solidFill>
              <a:schemeClr val="accent1"/>
            </a:solidFill>
          </a:ln>
        </p:spPr>
      </p:pic>
      <p:sp>
        <p:nvSpPr>
          <p:cNvPr id="14" name="Content Placeholder 2">
            <a:extLst>
              <a:ext uri="{FF2B5EF4-FFF2-40B4-BE49-F238E27FC236}">
                <a16:creationId xmlns:a16="http://schemas.microsoft.com/office/drawing/2014/main" id="{B8E972D4-37B8-4A8D-8CD5-C7FC10D9344E}"/>
              </a:ext>
            </a:extLst>
          </p:cNvPr>
          <p:cNvSpPr>
            <a:spLocks noGrp="1"/>
          </p:cNvSpPr>
          <p:nvPr>
            <p:ph idx="1"/>
          </p:nvPr>
        </p:nvSpPr>
        <p:spPr>
          <a:xfrm>
            <a:off x="1418897" y="6096000"/>
            <a:ext cx="4708633" cy="430925"/>
          </a:xfrm>
        </p:spPr>
        <p:txBody>
          <a:bodyPr/>
          <a:lstStyle/>
          <a:p>
            <a:pPr marL="0" indent="0">
              <a:buNone/>
            </a:pPr>
            <a:r>
              <a:rPr lang="en-GB" sz="1800" dirty="0"/>
              <a:t>Providing updates on jihad around the world…</a:t>
            </a:r>
          </a:p>
        </p:txBody>
      </p:sp>
      <p:sp>
        <p:nvSpPr>
          <p:cNvPr id="15" name="Content Placeholder 2">
            <a:extLst>
              <a:ext uri="{FF2B5EF4-FFF2-40B4-BE49-F238E27FC236}">
                <a16:creationId xmlns:a16="http://schemas.microsoft.com/office/drawing/2014/main" id="{96F03F59-CD04-4FBF-9E9B-617D71B74EDA}"/>
              </a:ext>
            </a:extLst>
          </p:cNvPr>
          <p:cNvSpPr txBox="1">
            <a:spLocks/>
          </p:cNvSpPr>
          <p:nvPr/>
        </p:nvSpPr>
        <p:spPr>
          <a:xfrm>
            <a:off x="9117723" y="6069724"/>
            <a:ext cx="1960180" cy="430925"/>
          </a:xfrm>
          <a:prstGeom prst="rect">
            <a:avLst/>
          </a:prstGeom>
        </p:spPr>
        <p:txBody>
          <a:bodyPr vert="horz" lIns="0" tIns="0" rIns="0" bIns="0" rtlCol="0">
            <a:noAutofit/>
          </a:bodyPr>
          <a:lstStyle>
            <a:lvl1pPr marL="171399" indent="-171399" algn="l" defTabSz="914126" rtl="0" eaLnBrk="1" latinLnBrk="0" hangingPunct="1">
              <a:lnSpc>
                <a:spcPct val="100000"/>
              </a:lnSpc>
              <a:spcBef>
                <a:spcPts val="1000"/>
              </a:spcBef>
              <a:buClr>
                <a:schemeClr val="accent1"/>
              </a:buClr>
              <a:buFont typeface="Arial" panose="020B0604020202020204" pitchFamily="34" charset="0"/>
              <a:buChar char="•"/>
              <a:tabLst/>
              <a:defRPr sz="1400" kern="1200">
                <a:solidFill>
                  <a:schemeClr val="tx2"/>
                </a:solidFill>
                <a:latin typeface="+mn-lt"/>
                <a:ea typeface="+mn-ea"/>
                <a:cs typeface="+mn-cs"/>
              </a:defRPr>
            </a:lvl1pPr>
            <a:lvl2pPr marL="344385" indent="-172986" algn="l" defTabSz="914126" rtl="0" eaLnBrk="1" latinLnBrk="0" hangingPunct="1">
              <a:lnSpc>
                <a:spcPct val="100000"/>
              </a:lnSpc>
              <a:spcBef>
                <a:spcPts val="1000"/>
              </a:spcBef>
              <a:buClr>
                <a:schemeClr val="accent1"/>
              </a:buClr>
              <a:buFont typeface=".HelveticaNeueDeskInterface-Regular" charset="0"/>
              <a:buChar char="&gt;"/>
              <a:tabLst/>
              <a:defRPr sz="1400" kern="1200">
                <a:solidFill>
                  <a:schemeClr val="tx2"/>
                </a:solidFill>
                <a:latin typeface="+mn-lt"/>
                <a:ea typeface="+mn-ea"/>
                <a:cs typeface="+mn-cs"/>
              </a:defRPr>
            </a:lvl2pPr>
            <a:lvl3pPr marL="515783" indent="-171399" algn="l" defTabSz="914126" rtl="0" eaLnBrk="1" latinLnBrk="0" hangingPunct="1">
              <a:lnSpc>
                <a:spcPct val="100000"/>
              </a:lnSpc>
              <a:spcBef>
                <a:spcPts val="1000"/>
              </a:spcBef>
              <a:buClr>
                <a:schemeClr val="accent1"/>
              </a:buClr>
              <a:buFont typeface=".HelveticaNeueDeskInterface-Regular" charset="0"/>
              <a:buChar char="–"/>
              <a:tabLst/>
              <a:defRPr sz="1400" kern="1200">
                <a:solidFill>
                  <a:schemeClr val="tx2"/>
                </a:solidFill>
                <a:latin typeface="+mn-lt"/>
                <a:ea typeface="+mn-ea"/>
                <a:cs typeface="+mn-cs"/>
              </a:defRPr>
            </a:lvl3pPr>
            <a:lvl4pPr marL="1599720" indent="-228531" algn="l" defTabSz="914126"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4pPr>
            <a:lvl5pPr marL="2056783" indent="-228531" algn="l" defTabSz="914126"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r>
              <a:rPr lang="en-GB" sz="1800" dirty="0"/>
              <a:t>…and in Indonesia</a:t>
            </a:r>
          </a:p>
        </p:txBody>
      </p:sp>
      <p:sp>
        <p:nvSpPr>
          <p:cNvPr id="16" name="Arrow: Right 15">
            <a:extLst>
              <a:ext uri="{FF2B5EF4-FFF2-40B4-BE49-F238E27FC236}">
                <a16:creationId xmlns:a16="http://schemas.microsoft.com/office/drawing/2014/main" id="{E06D44D0-031C-4DE6-B622-4A39168F2EB5}"/>
              </a:ext>
            </a:extLst>
          </p:cNvPr>
          <p:cNvSpPr/>
          <p:nvPr/>
        </p:nvSpPr>
        <p:spPr>
          <a:xfrm rot="16200000">
            <a:off x="2798204" y="5556171"/>
            <a:ext cx="535328" cy="37476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err="1"/>
          </a:p>
        </p:txBody>
      </p:sp>
      <p:sp>
        <p:nvSpPr>
          <p:cNvPr id="17" name="Arrow: Right 16">
            <a:extLst>
              <a:ext uri="{FF2B5EF4-FFF2-40B4-BE49-F238E27FC236}">
                <a16:creationId xmlns:a16="http://schemas.microsoft.com/office/drawing/2014/main" id="{CEAE737F-E3EC-42C1-891E-E4D25DA1B47F}"/>
              </a:ext>
            </a:extLst>
          </p:cNvPr>
          <p:cNvSpPr/>
          <p:nvPr/>
        </p:nvSpPr>
        <p:spPr>
          <a:xfrm rot="16200000">
            <a:off x="4663790" y="5550916"/>
            <a:ext cx="535328" cy="37476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err="1"/>
          </a:p>
        </p:txBody>
      </p:sp>
      <p:sp>
        <p:nvSpPr>
          <p:cNvPr id="18" name="Arrow: Right 17">
            <a:extLst>
              <a:ext uri="{FF2B5EF4-FFF2-40B4-BE49-F238E27FC236}">
                <a16:creationId xmlns:a16="http://schemas.microsoft.com/office/drawing/2014/main" id="{2F871910-C2B3-419A-867D-0EC88F53CFC2}"/>
              </a:ext>
            </a:extLst>
          </p:cNvPr>
          <p:cNvSpPr/>
          <p:nvPr/>
        </p:nvSpPr>
        <p:spPr>
          <a:xfrm rot="16200000">
            <a:off x="9658832" y="5406399"/>
            <a:ext cx="908444" cy="37476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err="1"/>
          </a:p>
        </p:txBody>
      </p:sp>
    </p:spTree>
    <p:extLst>
      <p:ext uri="{BB962C8B-B14F-4D97-AF65-F5344CB8AC3E}">
        <p14:creationId xmlns:p14="http://schemas.microsoft.com/office/powerpoint/2010/main" val="2827034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888" y="961012"/>
            <a:ext cx="11230225" cy="430887"/>
          </a:xfrm>
        </p:spPr>
        <p:txBody>
          <a:bodyPr/>
          <a:lstStyle/>
          <a:p>
            <a:r>
              <a:rPr lang="en-GB" sz="2800" dirty="0"/>
              <a:t>Pro-jihad websites (religious outreach)</a:t>
            </a:r>
            <a:endParaRPr lang="en-US" sz="2800" dirty="0"/>
          </a:p>
        </p:txBody>
      </p:sp>
      <p:sp>
        <p:nvSpPr>
          <p:cNvPr id="4" name="Slide Number Placeholder 3"/>
          <p:cNvSpPr>
            <a:spLocks noGrp="1"/>
          </p:cNvSpPr>
          <p:nvPr>
            <p:ph type="sldNum" sz="quarter" idx="12"/>
          </p:nvPr>
        </p:nvSpPr>
        <p:spPr/>
        <p:txBody>
          <a:bodyPr/>
          <a:lstStyle/>
          <a:p>
            <a:fld id="{4704619B-9823-F845-874B-2390AC991BC7}" type="slidenum">
              <a:rPr lang="en-US" smtClean="0"/>
              <a:t>16</a:t>
            </a:fld>
            <a:endParaRPr lang="en-US" dirty="0"/>
          </a:p>
        </p:txBody>
      </p:sp>
      <p:pic>
        <p:nvPicPr>
          <p:cNvPr id="10" name="Picture 9">
            <a:extLst>
              <a:ext uri="{FF2B5EF4-FFF2-40B4-BE49-F238E27FC236}">
                <a16:creationId xmlns:a16="http://schemas.microsoft.com/office/drawing/2014/main" id="{EEC26F9F-7D92-46AA-A9B6-2D59E1DDB4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864" y="2890798"/>
            <a:ext cx="3689129" cy="2648154"/>
          </a:xfrm>
          <a:prstGeom prst="rect">
            <a:avLst/>
          </a:prstGeom>
          <a:ln w="19050">
            <a:solidFill>
              <a:schemeClr val="accent1"/>
            </a:solidFill>
          </a:ln>
        </p:spPr>
      </p:pic>
      <p:sp>
        <p:nvSpPr>
          <p:cNvPr id="19" name="Content Placeholder 2">
            <a:extLst>
              <a:ext uri="{FF2B5EF4-FFF2-40B4-BE49-F238E27FC236}">
                <a16:creationId xmlns:a16="http://schemas.microsoft.com/office/drawing/2014/main" id="{E4568AEF-5531-402D-8843-CA96C5D67F78}"/>
              </a:ext>
            </a:extLst>
          </p:cNvPr>
          <p:cNvSpPr>
            <a:spLocks noGrp="1"/>
          </p:cNvSpPr>
          <p:nvPr>
            <p:ph idx="1"/>
          </p:nvPr>
        </p:nvSpPr>
        <p:spPr>
          <a:xfrm>
            <a:off x="454134" y="5682975"/>
            <a:ext cx="3760515" cy="665273"/>
          </a:xfrm>
        </p:spPr>
        <p:txBody>
          <a:bodyPr/>
          <a:lstStyle/>
          <a:p>
            <a:r>
              <a:rPr lang="en-GB" sz="1800" dirty="0"/>
              <a:t>An </a:t>
            </a:r>
            <a:r>
              <a:rPr lang="en-GB" sz="1800" dirty="0" err="1"/>
              <a:t>Najah</a:t>
            </a:r>
            <a:r>
              <a:rPr lang="en-GB" sz="1800" dirty="0"/>
              <a:t>: Emphasising role of women in jihad</a:t>
            </a:r>
          </a:p>
          <a:p>
            <a:endParaRPr lang="en-GB" sz="1800" dirty="0"/>
          </a:p>
          <a:p>
            <a:endParaRPr lang="en-GB" sz="1800" dirty="0"/>
          </a:p>
          <a:p>
            <a:endParaRPr lang="en-GB" sz="1800" dirty="0"/>
          </a:p>
          <a:p>
            <a:endParaRPr lang="en-GB" sz="1800" dirty="0"/>
          </a:p>
          <a:p>
            <a:endParaRPr lang="en-GB" sz="1800" dirty="0"/>
          </a:p>
        </p:txBody>
      </p:sp>
      <p:pic>
        <p:nvPicPr>
          <p:cNvPr id="21" name="Picture 20">
            <a:extLst>
              <a:ext uri="{FF2B5EF4-FFF2-40B4-BE49-F238E27FC236}">
                <a16:creationId xmlns:a16="http://schemas.microsoft.com/office/drawing/2014/main" id="{D69EBA27-68D5-4768-A1E9-44DCB8F2E8D6}"/>
              </a:ext>
            </a:extLst>
          </p:cNvPr>
          <p:cNvPicPr>
            <a:picLocks noChangeAspect="1"/>
          </p:cNvPicPr>
          <p:nvPr/>
        </p:nvPicPr>
        <p:blipFill>
          <a:blip r:embed="rId4"/>
          <a:stretch>
            <a:fillRect/>
          </a:stretch>
        </p:blipFill>
        <p:spPr>
          <a:xfrm>
            <a:off x="9228083" y="2062194"/>
            <a:ext cx="2533791" cy="3456784"/>
          </a:xfrm>
          <a:prstGeom prst="rect">
            <a:avLst/>
          </a:prstGeom>
          <a:ln w="19050">
            <a:solidFill>
              <a:schemeClr val="accent1"/>
            </a:solidFill>
          </a:ln>
        </p:spPr>
      </p:pic>
      <p:sp>
        <p:nvSpPr>
          <p:cNvPr id="8" name="Content Placeholder 2">
            <a:extLst>
              <a:ext uri="{FF2B5EF4-FFF2-40B4-BE49-F238E27FC236}">
                <a16:creationId xmlns:a16="http://schemas.microsoft.com/office/drawing/2014/main" id="{638F9D07-D984-4117-848D-72D219A695A1}"/>
              </a:ext>
            </a:extLst>
          </p:cNvPr>
          <p:cNvSpPr txBox="1">
            <a:spLocks/>
          </p:cNvSpPr>
          <p:nvPr/>
        </p:nvSpPr>
        <p:spPr>
          <a:xfrm>
            <a:off x="472964" y="1633866"/>
            <a:ext cx="5854263" cy="1119845"/>
          </a:xfrm>
          <a:prstGeom prst="rect">
            <a:avLst/>
          </a:prstGeom>
        </p:spPr>
        <p:txBody>
          <a:bodyPr vert="horz" lIns="0" tIns="0" rIns="0" bIns="0" rtlCol="0">
            <a:noAutofit/>
          </a:bodyPr>
          <a:lstStyle>
            <a:lvl1pPr marL="171399" indent="-171399" algn="l" defTabSz="914126" rtl="0" eaLnBrk="1" latinLnBrk="0" hangingPunct="1">
              <a:lnSpc>
                <a:spcPct val="100000"/>
              </a:lnSpc>
              <a:spcBef>
                <a:spcPts val="1000"/>
              </a:spcBef>
              <a:buClr>
                <a:schemeClr val="accent1"/>
              </a:buClr>
              <a:buFont typeface="Arial" panose="020B0604020202020204" pitchFamily="34" charset="0"/>
              <a:buChar char="•"/>
              <a:tabLst/>
              <a:defRPr sz="1400" kern="1200">
                <a:solidFill>
                  <a:schemeClr val="tx2"/>
                </a:solidFill>
                <a:latin typeface="+mn-lt"/>
                <a:ea typeface="+mn-ea"/>
                <a:cs typeface="+mn-cs"/>
              </a:defRPr>
            </a:lvl1pPr>
            <a:lvl2pPr marL="344385" indent="-172986" algn="l" defTabSz="914126" rtl="0" eaLnBrk="1" latinLnBrk="0" hangingPunct="1">
              <a:lnSpc>
                <a:spcPct val="100000"/>
              </a:lnSpc>
              <a:spcBef>
                <a:spcPts val="1000"/>
              </a:spcBef>
              <a:buClr>
                <a:schemeClr val="accent1"/>
              </a:buClr>
              <a:buFont typeface=".HelveticaNeueDeskInterface-Regular" charset="0"/>
              <a:buChar char="&gt;"/>
              <a:tabLst/>
              <a:defRPr sz="1400" kern="1200">
                <a:solidFill>
                  <a:schemeClr val="tx2"/>
                </a:solidFill>
                <a:latin typeface="+mn-lt"/>
                <a:ea typeface="+mn-ea"/>
                <a:cs typeface="+mn-cs"/>
              </a:defRPr>
            </a:lvl2pPr>
            <a:lvl3pPr marL="515783" indent="-171399" algn="l" defTabSz="914126" rtl="0" eaLnBrk="1" latinLnBrk="0" hangingPunct="1">
              <a:lnSpc>
                <a:spcPct val="100000"/>
              </a:lnSpc>
              <a:spcBef>
                <a:spcPts val="1000"/>
              </a:spcBef>
              <a:buClr>
                <a:schemeClr val="accent1"/>
              </a:buClr>
              <a:buFont typeface=".HelveticaNeueDeskInterface-Regular" charset="0"/>
              <a:buChar char="–"/>
              <a:tabLst/>
              <a:defRPr sz="1400" kern="1200">
                <a:solidFill>
                  <a:schemeClr val="tx2"/>
                </a:solidFill>
                <a:latin typeface="+mn-lt"/>
                <a:ea typeface="+mn-ea"/>
                <a:cs typeface="+mn-cs"/>
              </a:defRPr>
            </a:lvl3pPr>
            <a:lvl4pPr marL="1599720" indent="-228531" algn="l" defTabSz="914126"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4pPr>
            <a:lvl5pPr marL="2056783" indent="-228531" algn="l" defTabSz="914126"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GB" sz="1800" dirty="0"/>
              <a:t>Aligned with Jemaah Islamiyah (JI)</a:t>
            </a:r>
          </a:p>
          <a:p>
            <a:r>
              <a:rPr lang="en-GB" sz="1800" dirty="0"/>
              <a:t>A product of JI’s temporary turn away from violence to expand support through religious outreach</a:t>
            </a:r>
          </a:p>
          <a:p>
            <a:pPr marL="0" indent="0">
              <a:buFont typeface="Arial" panose="020B0604020202020204" pitchFamily="34" charset="0"/>
              <a:buNone/>
            </a:pPr>
            <a:endParaRPr lang="en-GB" sz="1800" dirty="0"/>
          </a:p>
          <a:p>
            <a:endParaRPr lang="en-GB" sz="1800" dirty="0"/>
          </a:p>
          <a:p>
            <a:endParaRPr lang="en-GB" sz="1800" dirty="0"/>
          </a:p>
          <a:p>
            <a:endParaRPr lang="en-GB" sz="1800" dirty="0"/>
          </a:p>
          <a:p>
            <a:endParaRPr lang="en-GB" sz="1800" dirty="0"/>
          </a:p>
          <a:p>
            <a:endParaRPr lang="en-GB" sz="1800" dirty="0"/>
          </a:p>
        </p:txBody>
      </p:sp>
      <p:pic>
        <p:nvPicPr>
          <p:cNvPr id="3" name="Picture 2">
            <a:extLst>
              <a:ext uri="{FF2B5EF4-FFF2-40B4-BE49-F238E27FC236}">
                <a16:creationId xmlns:a16="http://schemas.microsoft.com/office/drawing/2014/main" id="{16CCD471-4A3E-4A69-B0F9-13F7D607529E}"/>
              </a:ext>
            </a:extLst>
          </p:cNvPr>
          <p:cNvPicPr>
            <a:picLocks noChangeAspect="1"/>
          </p:cNvPicPr>
          <p:nvPr/>
        </p:nvPicPr>
        <p:blipFill>
          <a:blip r:embed="rId5"/>
          <a:stretch>
            <a:fillRect/>
          </a:stretch>
        </p:blipFill>
        <p:spPr>
          <a:xfrm>
            <a:off x="4566135" y="2848303"/>
            <a:ext cx="3993639" cy="2648607"/>
          </a:xfrm>
          <a:prstGeom prst="rect">
            <a:avLst/>
          </a:prstGeom>
          <a:ln w="19050">
            <a:solidFill>
              <a:schemeClr val="accent1"/>
            </a:solidFill>
          </a:ln>
        </p:spPr>
      </p:pic>
      <p:sp>
        <p:nvSpPr>
          <p:cNvPr id="11" name="Content Placeholder 2">
            <a:extLst>
              <a:ext uri="{FF2B5EF4-FFF2-40B4-BE49-F238E27FC236}">
                <a16:creationId xmlns:a16="http://schemas.microsoft.com/office/drawing/2014/main" id="{6A4A361A-6A2E-4AEF-B276-504FE8EB4CB1}"/>
              </a:ext>
            </a:extLst>
          </p:cNvPr>
          <p:cNvSpPr txBox="1">
            <a:spLocks/>
          </p:cNvSpPr>
          <p:nvPr/>
        </p:nvSpPr>
        <p:spPr>
          <a:xfrm>
            <a:off x="4558425" y="5688230"/>
            <a:ext cx="3760515" cy="665273"/>
          </a:xfrm>
          <a:prstGeom prst="rect">
            <a:avLst/>
          </a:prstGeom>
        </p:spPr>
        <p:txBody>
          <a:bodyPr vert="horz" lIns="0" tIns="0" rIns="0" bIns="0" rtlCol="0">
            <a:noAutofit/>
          </a:bodyPr>
          <a:lstStyle>
            <a:lvl1pPr marL="171399" indent="-171399" algn="l" defTabSz="914126" rtl="0" eaLnBrk="1" latinLnBrk="0" hangingPunct="1">
              <a:lnSpc>
                <a:spcPct val="100000"/>
              </a:lnSpc>
              <a:spcBef>
                <a:spcPts val="1000"/>
              </a:spcBef>
              <a:buClr>
                <a:schemeClr val="accent1"/>
              </a:buClr>
              <a:buFont typeface="Arial" panose="020B0604020202020204" pitchFamily="34" charset="0"/>
              <a:buChar char="•"/>
              <a:tabLst/>
              <a:defRPr sz="1400" kern="1200">
                <a:solidFill>
                  <a:schemeClr val="tx2"/>
                </a:solidFill>
                <a:latin typeface="+mn-lt"/>
                <a:ea typeface="+mn-ea"/>
                <a:cs typeface="+mn-cs"/>
              </a:defRPr>
            </a:lvl1pPr>
            <a:lvl2pPr marL="344385" indent="-172986" algn="l" defTabSz="914126" rtl="0" eaLnBrk="1" latinLnBrk="0" hangingPunct="1">
              <a:lnSpc>
                <a:spcPct val="100000"/>
              </a:lnSpc>
              <a:spcBef>
                <a:spcPts val="1000"/>
              </a:spcBef>
              <a:buClr>
                <a:schemeClr val="accent1"/>
              </a:buClr>
              <a:buFont typeface=".HelveticaNeueDeskInterface-Regular" charset="0"/>
              <a:buChar char="&gt;"/>
              <a:tabLst/>
              <a:defRPr sz="1400" kern="1200">
                <a:solidFill>
                  <a:schemeClr val="tx2"/>
                </a:solidFill>
                <a:latin typeface="+mn-lt"/>
                <a:ea typeface="+mn-ea"/>
                <a:cs typeface="+mn-cs"/>
              </a:defRPr>
            </a:lvl2pPr>
            <a:lvl3pPr marL="515783" indent="-171399" algn="l" defTabSz="914126" rtl="0" eaLnBrk="1" latinLnBrk="0" hangingPunct="1">
              <a:lnSpc>
                <a:spcPct val="100000"/>
              </a:lnSpc>
              <a:spcBef>
                <a:spcPts val="1000"/>
              </a:spcBef>
              <a:buClr>
                <a:schemeClr val="accent1"/>
              </a:buClr>
              <a:buFont typeface=".HelveticaNeueDeskInterface-Regular" charset="0"/>
              <a:buChar char="–"/>
              <a:tabLst/>
              <a:defRPr sz="1400" kern="1200">
                <a:solidFill>
                  <a:schemeClr val="tx2"/>
                </a:solidFill>
                <a:latin typeface="+mn-lt"/>
                <a:ea typeface="+mn-ea"/>
                <a:cs typeface="+mn-cs"/>
              </a:defRPr>
            </a:lvl3pPr>
            <a:lvl4pPr marL="1599720" indent="-228531" algn="l" defTabSz="914126"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4pPr>
            <a:lvl5pPr marL="2056783" indent="-228531" algn="l" defTabSz="914126"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GB" sz="1800" dirty="0" err="1"/>
              <a:t>Kiblat</a:t>
            </a:r>
            <a:r>
              <a:rPr lang="en-GB" sz="1800" dirty="0"/>
              <a:t>: Learning lessons of Syrian jihad</a:t>
            </a:r>
          </a:p>
          <a:p>
            <a:endParaRPr lang="en-GB" sz="1800" dirty="0"/>
          </a:p>
          <a:p>
            <a:endParaRPr lang="en-GB" sz="1800" dirty="0"/>
          </a:p>
          <a:p>
            <a:endParaRPr lang="en-GB" sz="1800" dirty="0"/>
          </a:p>
          <a:p>
            <a:endParaRPr lang="en-GB" sz="1800" dirty="0"/>
          </a:p>
          <a:p>
            <a:endParaRPr lang="en-GB" sz="1800" dirty="0"/>
          </a:p>
        </p:txBody>
      </p:sp>
      <p:sp>
        <p:nvSpPr>
          <p:cNvPr id="12" name="Content Placeholder 2">
            <a:extLst>
              <a:ext uri="{FF2B5EF4-FFF2-40B4-BE49-F238E27FC236}">
                <a16:creationId xmlns:a16="http://schemas.microsoft.com/office/drawing/2014/main" id="{1B472E5E-EDF2-457A-ADED-9288E472EF3D}"/>
              </a:ext>
            </a:extLst>
          </p:cNvPr>
          <p:cNvSpPr txBox="1">
            <a:spLocks/>
          </p:cNvSpPr>
          <p:nvPr/>
        </p:nvSpPr>
        <p:spPr>
          <a:xfrm>
            <a:off x="8862411" y="5714506"/>
            <a:ext cx="3098362" cy="665273"/>
          </a:xfrm>
          <a:prstGeom prst="rect">
            <a:avLst/>
          </a:prstGeom>
        </p:spPr>
        <p:txBody>
          <a:bodyPr vert="horz" lIns="0" tIns="0" rIns="0" bIns="0" rtlCol="0">
            <a:noAutofit/>
          </a:bodyPr>
          <a:lstStyle>
            <a:lvl1pPr marL="171399" indent="-171399" algn="l" defTabSz="914126" rtl="0" eaLnBrk="1" latinLnBrk="0" hangingPunct="1">
              <a:lnSpc>
                <a:spcPct val="100000"/>
              </a:lnSpc>
              <a:spcBef>
                <a:spcPts val="1000"/>
              </a:spcBef>
              <a:buClr>
                <a:schemeClr val="accent1"/>
              </a:buClr>
              <a:buFont typeface="Arial" panose="020B0604020202020204" pitchFamily="34" charset="0"/>
              <a:buChar char="•"/>
              <a:tabLst/>
              <a:defRPr sz="1400" kern="1200">
                <a:solidFill>
                  <a:schemeClr val="tx2"/>
                </a:solidFill>
                <a:latin typeface="+mn-lt"/>
                <a:ea typeface="+mn-ea"/>
                <a:cs typeface="+mn-cs"/>
              </a:defRPr>
            </a:lvl1pPr>
            <a:lvl2pPr marL="344385" indent="-172986" algn="l" defTabSz="914126" rtl="0" eaLnBrk="1" latinLnBrk="0" hangingPunct="1">
              <a:lnSpc>
                <a:spcPct val="100000"/>
              </a:lnSpc>
              <a:spcBef>
                <a:spcPts val="1000"/>
              </a:spcBef>
              <a:buClr>
                <a:schemeClr val="accent1"/>
              </a:buClr>
              <a:buFont typeface=".HelveticaNeueDeskInterface-Regular" charset="0"/>
              <a:buChar char="&gt;"/>
              <a:tabLst/>
              <a:defRPr sz="1400" kern="1200">
                <a:solidFill>
                  <a:schemeClr val="tx2"/>
                </a:solidFill>
                <a:latin typeface="+mn-lt"/>
                <a:ea typeface="+mn-ea"/>
                <a:cs typeface="+mn-cs"/>
              </a:defRPr>
            </a:lvl2pPr>
            <a:lvl3pPr marL="515783" indent="-171399" algn="l" defTabSz="914126" rtl="0" eaLnBrk="1" latinLnBrk="0" hangingPunct="1">
              <a:lnSpc>
                <a:spcPct val="100000"/>
              </a:lnSpc>
              <a:spcBef>
                <a:spcPts val="1000"/>
              </a:spcBef>
              <a:buClr>
                <a:schemeClr val="accent1"/>
              </a:buClr>
              <a:buFont typeface=".HelveticaNeueDeskInterface-Regular" charset="0"/>
              <a:buChar char="–"/>
              <a:tabLst/>
              <a:defRPr sz="1400" kern="1200">
                <a:solidFill>
                  <a:schemeClr val="tx2"/>
                </a:solidFill>
                <a:latin typeface="+mn-lt"/>
                <a:ea typeface="+mn-ea"/>
                <a:cs typeface="+mn-cs"/>
              </a:defRPr>
            </a:lvl3pPr>
            <a:lvl4pPr marL="1599720" indent="-228531" algn="l" defTabSz="914126"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4pPr>
            <a:lvl5pPr marL="2056783" indent="-228531" algn="l" defTabSz="914126"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GB" sz="1800" dirty="0" err="1"/>
              <a:t>Syamina</a:t>
            </a:r>
            <a:r>
              <a:rPr lang="en-GB" sz="1800" dirty="0"/>
              <a:t>: Harkening back to ‘glory days’ of jihad</a:t>
            </a:r>
          </a:p>
          <a:p>
            <a:endParaRPr lang="en-GB" sz="1800" dirty="0"/>
          </a:p>
          <a:p>
            <a:endParaRPr lang="en-GB" sz="1800" dirty="0"/>
          </a:p>
          <a:p>
            <a:endParaRPr lang="en-GB" sz="1800" dirty="0"/>
          </a:p>
          <a:p>
            <a:endParaRPr lang="en-GB" sz="1800" dirty="0"/>
          </a:p>
          <a:p>
            <a:endParaRPr lang="en-GB" sz="1800" dirty="0"/>
          </a:p>
        </p:txBody>
      </p:sp>
    </p:spTree>
    <p:extLst>
      <p:ext uri="{BB962C8B-B14F-4D97-AF65-F5344CB8AC3E}">
        <p14:creationId xmlns:p14="http://schemas.microsoft.com/office/powerpoint/2010/main" val="2013388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888" y="961012"/>
            <a:ext cx="11230225" cy="430887"/>
          </a:xfrm>
        </p:spPr>
        <p:txBody>
          <a:bodyPr/>
          <a:lstStyle/>
          <a:p>
            <a:r>
              <a:rPr lang="en-GB" sz="2800" dirty="0"/>
              <a:t>NGOs (human rights)</a:t>
            </a:r>
            <a:endParaRPr lang="en-US" sz="2800" dirty="0"/>
          </a:p>
        </p:txBody>
      </p:sp>
      <p:sp>
        <p:nvSpPr>
          <p:cNvPr id="4" name="Slide Number Placeholder 3"/>
          <p:cNvSpPr>
            <a:spLocks noGrp="1"/>
          </p:cNvSpPr>
          <p:nvPr>
            <p:ph type="sldNum" sz="quarter" idx="12"/>
          </p:nvPr>
        </p:nvSpPr>
        <p:spPr/>
        <p:txBody>
          <a:bodyPr/>
          <a:lstStyle/>
          <a:p>
            <a:fld id="{4704619B-9823-F845-874B-2390AC991BC7}" type="slidenum">
              <a:rPr lang="en-US" smtClean="0"/>
              <a:t>17</a:t>
            </a:fld>
            <a:endParaRPr lang="en-US" dirty="0"/>
          </a:p>
        </p:txBody>
      </p:sp>
      <p:pic>
        <p:nvPicPr>
          <p:cNvPr id="7" name="Picture 6">
            <a:extLst>
              <a:ext uri="{FF2B5EF4-FFF2-40B4-BE49-F238E27FC236}">
                <a16:creationId xmlns:a16="http://schemas.microsoft.com/office/drawing/2014/main" id="{8A65A386-D430-46FE-BB5F-691362627B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8654" y="861848"/>
            <a:ext cx="5049450" cy="3210910"/>
          </a:xfrm>
          <a:prstGeom prst="rect">
            <a:avLst/>
          </a:prstGeom>
          <a:ln w="19050">
            <a:solidFill>
              <a:srgbClr val="00AB4E"/>
            </a:solidFill>
          </a:ln>
        </p:spPr>
      </p:pic>
      <p:pic>
        <p:nvPicPr>
          <p:cNvPr id="9" name="Picture 8">
            <a:extLst>
              <a:ext uri="{FF2B5EF4-FFF2-40B4-BE49-F238E27FC236}">
                <a16:creationId xmlns:a16="http://schemas.microsoft.com/office/drawing/2014/main" id="{097C4F86-4716-47C6-AE2B-339FFED391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499" y="3153104"/>
            <a:ext cx="5666337" cy="3606738"/>
          </a:xfrm>
          <a:prstGeom prst="rect">
            <a:avLst/>
          </a:prstGeom>
          <a:ln w="19050">
            <a:solidFill>
              <a:srgbClr val="00AB4E"/>
            </a:solidFill>
          </a:ln>
        </p:spPr>
      </p:pic>
      <p:pic>
        <p:nvPicPr>
          <p:cNvPr id="3" name="Picture 2">
            <a:extLst>
              <a:ext uri="{FF2B5EF4-FFF2-40B4-BE49-F238E27FC236}">
                <a16:creationId xmlns:a16="http://schemas.microsoft.com/office/drawing/2014/main" id="{A57DA072-E314-4FFF-8ACA-021038FBB272}"/>
              </a:ext>
            </a:extLst>
          </p:cNvPr>
          <p:cNvPicPr>
            <a:picLocks noChangeAspect="1"/>
          </p:cNvPicPr>
          <p:nvPr/>
        </p:nvPicPr>
        <p:blipFill>
          <a:blip r:embed="rId4"/>
          <a:stretch>
            <a:fillRect/>
          </a:stretch>
        </p:blipFill>
        <p:spPr>
          <a:xfrm>
            <a:off x="349141" y="1519401"/>
            <a:ext cx="2076450" cy="1485900"/>
          </a:xfrm>
          <a:prstGeom prst="rect">
            <a:avLst/>
          </a:prstGeom>
          <a:ln w="19050">
            <a:solidFill>
              <a:srgbClr val="00AB4E"/>
            </a:solidFill>
          </a:ln>
        </p:spPr>
      </p:pic>
      <p:sp>
        <p:nvSpPr>
          <p:cNvPr id="8" name="Content Placeholder 2">
            <a:extLst>
              <a:ext uri="{FF2B5EF4-FFF2-40B4-BE49-F238E27FC236}">
                <a16:creationId xmlns:a16="http://schemas.microsoft.com/office/drawing/2014/main" id="{1968F80A-76AA-49F4-87A3-4DBDB7D40376}"/>
              </a:ext>
            </a:extLst>
          </p:cNvPr>
          <p:cNvSpPr>
            <a:spLocks noGrp="1"/>
          </p:cNvSpPr>
          <p:nvPr>
            <p:ph idx="1"/>
          </p:nvPr>
        </p:nvSpPr>
        <p:spPr>
          <a:xfrm>
            <a:off x="6421821" y="4477407"/>
            <a:ext cx="4708633" cy="430925"/>
          </a:xfrm>
        </p:spPr>
        <p:txBody>
          <a:bodyPr/>
          <a:lstStyle/>
          <a:p>
            <a:r>
              <a:rPr lang="en-GB" sz="1800" dirty="0"/>
              <a:t>Does not incite violence, but builds narratives of repression against Muslims</a:t>
            </a:r>
          </a:p>
        </p:txBody>
      </p:sp>
    </p:spTree>
    <p:extLst>
      <p:ext uri="{BB962C8B-B14F-4D97-AF65-F5344CB8AC3E}">
        <p14:creationId xmlns:p14="http://schemas.microsoft.com/office/powerpoint/2010/main" val="4136835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888" y="961012"/>
            <a:ext cx="11230225" cy="430887"/>
          </a:xfrm>
        </p:spPr>
        <p:txBody>
          <a:bodyPr/>
          <a:lstStyle/>
          <a:p>
            <a:r>
              <a:rPr lang="en-GB" sz="2800" dirty="0"/>
              <a:t>NGOs (humanitarian)</a:t>
            </a:r>
            <a:endParaRPr lang="en-US" sz="2800" dirty="0"/>
          </a:p>
        </p:txBody>
      </p:sp>
      <p:sp>
        <p:nvSpPr>
          <p:cNvPr id="4" name="Slide Number Placeholder 3"/>
          <p:cNvSpPr>
            <a:spLocks noGrp="1"/>
          </p:cNvSpPr>
          <p:nvPr>
            <p:ph type="sldNum" sz="quarter" idx="12"/>
          </p:nvPr>
        </p:nvSpPr>
        <p:spPr/>
        <p:txBody>
          <a:bodyPr/>
          <a:lstStyle/>
          <a:p>
            <a:fld id="{4704619B-9823-F845-874B-2390AC991BC7}" type="slidenum">
              <a:rPr lang="en-US" smtClean="0"/>
              <a:t>18</a:t>
            </a:fld>
            <a:endParaRPr lang="en-US" dirty="0"/>
          </a:p>
        </p:txBody>
      </p:sp>
      <p:pic>
        <p:nvPicPr>
          <p:cNvPr id="11" name="Picture 10">
            <a:extLst>
              <a:ext uri="{FF2B5EF4-FFF2-40B4-BE49-F238E27FC236}">
                <a16:creationId xmlns:a16="http://schemas.microsoft.com/office/drawing/2014/main" id="{0BA378D1-258B-4746-BAB5-F343EC4D3824}"/>
              </a:ext>
            </a:extLst>
          </p:cNvPr>
          <p:cNvPicPr>
            <a:picLocks noChangeAspect="1"/>
          </p:cNvPicPr>
          <p:nvPr/>
        </p:nvPicPr>
        <p:blipFill>
          <a:blip r:embed="rId2"/>
          <a:stretch>
            <a:fillRect/>
          </a:stretch>
        </p:blipFill>
        <p:spPr>
          <a:xfrm>
            <a:off x="1210666" y="2146175"/>
            <a:ext cx="2651634" cy="2593991"/>
          </a:xfrm>
          <a:prstGeom prst="rect">
            <a:avLst/>
          </a:prstGeom>
        </p:spPr>
      </p:pic>
      <p:pic>
        <p:nvPicPr>
          <p:cNvPr id="12" name="Picture 11">
            <a:extLst>
              <a:ext uri="{FF2B5EF4-FFF2-40B4-BE49-F238E27FC236}">
                <a16:creationId xmlns:a16="http://schemas.microsoft.com/office/drawing/2014/main" id="{4A949600-6A82-47BA-ACDE-4E0FCBDCF2CE}"/>
              </a:ext>
            </a:extLst>
          </p:cNvPr>
          <p:cNvPicPr>
            <a:picLocks noChangeAspect="1"/>
          </p:cNvPicPr>
          <p:nvPr/>
        </p:nvPicPr>
        <p:blipFill>
          <a:blip r:embed="rId3"/>
          <a:stretch>
            <a:fillRect/>
          </a:stretch>
        </p:blipFill>
        <p:spPr>
          <a:xfrm>
            <a:off x="4908331" y="1734721"/>
            <a:ext cx="6588492" cy="4166838"/>
          </a:xfrm>
          <a:prstGeom prst="rect">
            <a:avLst/>
          </a:prstGeom>
          <a:ln w="19050">
            <a:solidFill>
              <a:schemeClr val="accent1"/>
            </a:solidFill>
          </a:ln>
        </p:spPr>
      </p:pic>
    </p:spTree>
    <p:extLst>
      <p:ext uri="{BB962C8B-B14F-4D97-AF65-F5344CB8AC3E}">
        <p14:creationId xmlns:p14="http://schemas.microsoft.com/office/powerpoint/2010/main" val="1432392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888" y="961012"/>
            <a:ext cx="11230225" cy="430887"/>
          </a:xfrm>
        </p:spPr>
        <p:txBody>
          <a:bodyPr/>
          <a:lstStyle/>
          <a:p>
            <a:r>
              <a:rPr lang="en-GB" sz="2800" dirty="0"/>
              <a:t>NGOs (humanitarian)</a:t>
            </a:r>
            <a:endParaRPr lang="en-US" sz="2800" dirty="0"/>
          </a:p>
        </p:txBody>
      </p:sp>
      <p:sp>
        <p:nvSpPr>
          <p:cNvPr id="4" name="Slide Number Placeholder 3"/>
          <p:cNvSpPr>
            <a:spLocks noGrp="1"/>
          </p:cNvSpPr>
          <p:nvPr>
            <p:ph type="sldNum" sz="quarter" idx="12"/>
          </p:nvPr>
        </p:nvSpPr>
        <p:spPr/>
        <p:txBody>
          <a:bodyPr/>
          <a:lstStyle/>
          <a:p>
            <a:fld id="{4704619B-9823-F845-874B-2390AC991BC7}" type="slidenum">
              <a:rPr lang="en-US" smtClean="0"/>
              <a:t>19</a:t>
            </a:fld>
            <a:endParaRPr lang="en-US" dirty="0"/>
          </a:p>
        </p:txBody>
      </p:sp>
      <p:pic>
        <p:nvPicPr>
          <p:cNvPr id="11" name="Picture 10">
            <a:extLst>
              <a:ext uri="{FF2B5EF4-FFF2-40B4-BE49-F238E27FC236}">
                <a16:creationId xmlns:a16="http://schemas.microsoft.com/office/drawing/2014/main" id="{0BA378D1-258B-4746-BAB5-F343EC4D3824}"/>
              </a:ext>
            </a:extLst>
          </p:cNvPr>
          <p:cNvPicPr>
            <a:picLocks noChangeAspect="1"/>
          </p:cNvPicPr>
          <p:nvPr/>
        </p:nvPicPr>
        <p:blipFill>
          <a:blip r:embed="rId2"/>
          <a:stretch>
            <a:fillRect/>
          </a:stretch>
        </p:blipFill>
        <p:spPr>
          <a:xfrm>
            <a:off x="527494" y="2125154"/>
            <a:ext cx="2651634" cy="2593991"/>
          </a:xfrm>
          <a:prstGeom prst="rect">
            <a:avLst/>
          </a:prstGeom>
        </p:spPr>
      </p:pic>
      <p:pic>
        <p:nvPicPr>
          <p:cNvPr id="7" name="Picture 6">
            <a:extLst>
              <a:ext uri="{FF2B5EF4-FFF2-40B4-BE49-F238E27FC236}">
                <a16:creationId xmlns:a16="http://schemas.microsoft.com/office/drawing/2014/main" id="{F2671F9D-4E9E-46F0-AF57-159B267D4B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3737" y="4150092"/>
            <a:ext cx="3952330" cy="2637335"/>
          </a:xfrm>
          <a:prstGeom prst="rect">
            <a:avLst/>
          </a:prstGeom>
          <a:ln>
            <a:solidFill>
              <a:schemeClr val="accent1"/>
            </a:solidFill>
          </a:ln>
        </p:spPr>
      </p:pic>
      <p:pic>
        <p:nvPicPr>
          <p:cNvPr id="9" name="Picture 8">
            <a:extLst>
              <a:ext uri="{FF2B5EF4-FFF2-40B4-BE49-F238E27FC236}">
                <a16:creationId xmlns:a16="http://schemas.microsoft.com/office/drawing/2014/main" id="{FD94A224-D3D4-4126-904A-FE858A174A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8897" y="965403"/>
            <a:ext cx="3057977" cy="5789769"/>
          </a:xfrm>
          <a:prstGeom prst="rect">
            <a:avLst/>
          </a:prstGeom>
          <a:ln>
            <a:solidFill>
              <a:schemeClr val="accent1"/>
            </a:solidFill>
          </a:ln>
        </p:spPr>
      </p:pic>
      <p:pic>
        <p:nvPicPr>
          <p:cNvPr id="10" name="Picture 9">
            <a:extLst>
              <a:ext uri="{FF2B5EF4-FFF2-40B4-BE49-F238E27FC236}">
                <a16:creationId xmlns:a16="http://schemas.microsoft.com/office/drawing/2014/main" id="{5CE96F63-5BF9-4C04-92D9-CF439C060EAD}"/>
              </a:ext>
            </a:extLst>
          </p:cNvPr>
          <p:cNvPicPr>
            <a:picLocks noChangeAspect="1"/>
          </p:cNvPicPr>
          <p:nvPr/>
        </p:nvPicPr>
        <p:blipFill>
          <a:blip r:embed="rId5"/>
          <a:stretch>
            <a:fillRect/>
          </a:stretch>
        </p:blipFill>
        <p:spPr>
          <a:xfrm>
            <a:off x="5778162" y="1229711"/>
            <a:ext cx="3112440" cy="2792303"/>
          </a:xfrm>
          <a:prstGeom prst="rect">
            <a:avLst/>
          </a:prstGeom>
          <a:ln>
            <a:solidFill>
              <a:schemeClr val="accent1"/>
            </a:solidFill>
          </a:ln>
        </p:spPr>
      </p:pic>
    </p:spTree>
    <p:extLst>
      <p:ext uri="{BB962C8B-B14F-4D97-AF65-F5344CB8AC3E}">
        <p14:creationId xmlns:p14="http://schemas.microsoft.com/office/powerpoint/2010/main" val="1197733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704619B-9823-F845-874B-2390AC991BC7}" type="slidenum">
              <a:rPr lang="en-US" smtClean="0"/>
              <a:t>2</a:t>
            </a:fld>
            <a:endParaRPr lang="en-US" dirty="0"/>
          </a:p>
        </p:txBody>
      </p:sp>
      <p:sp>
        <p:nvSpPr>
          <p:cNvPr id="38" name="Title 1">
            <a:extLst>
              <a:ext uri="{FF2B5EF4-FFF2-40B4-BE49-F238E27FC236}">
                <a16:creationId xmlns:a16="http://schemas.microsoft.com/office/drawing/2014/main" id="{3A545CCE-7CB5-4DDC-9BBE-6436DE07156B}"/>
              </a:ext>
            </a:extLst>
          </p:cNvPr>
          <p:cNvSpPr txBox="1">
            <a:spLocks/>
          </p:cNvSpPr>
          <p:nvPr/>
        </p:nvSpPr>
        <p:spPr>
          <a:xfrm>
            <a:off x="480888" y="961012"/>
            <a:ext cx="11230225" cy="430887"/>
          </a:xfrm>
          <a:prstGeom prst="rect">
            <a:avLst/>
          </a:prstGeom>
        </p:spPr>
        <p:txBody>
          <a:bodyPr vert="horz" wrap="square" lIns="0" tIns="0" rIns="0" bIns="0" rtlCol="0" anchor="t" anchorCtr="0">
            <a:spAutoFit/>
          </a:bodyPr>
          <a:lstStyle>
            <a:lvl1pPr algn="l" defTabSz="914126" rtl="0" eaLnBrk="1" latinLnBrk="0" hangingPunct="1">
              <a:lnSpc>
                <a:spcPct val="100000"/>
              </a:lnSpc>
              <a:spcBef>
                <a:spcPct val="0"/>
              </a:spcBef>
              <a:buNone/>
              <a:defRPr sz="2399" kern="1200">
                <a:solidFill>
                  <a:schemeClr val="accent1"/>
                </a:solidFill>
                <a:latin typeface="+mj-lt"/>
                <a:ea typeface="+mj-ea"/>
                <a:cs typeface="+mj-cs"/>
              </a:defRPr>
            </a:lvl1pPr>
          </a:lstStyle>
          <a:p>
            <a:r>
              <a:rPr lang="en-GB" sz="2800"/>
              <a:t>My background</a:t>
            </a:r>
            <a:endParaRPr lang="en-US" sz="2800" dirty="0"/>
          </a:p>
        </p:txBody>
      </p:sp>
      <p:sp>
        <p:nvSpPr>
          <p:cNvPr id="39" name="Content Placeholder 2">
            <a:extLst>
              <a:ext uri="{FF2B5EF4-FFF2-40B4-BE49-F238E27FC236}">
                <a16:creationId xmlns:a16="http://schemas.microsoft.com/office/drawing/2014/main" id="{9AD36B7A-5B2B-49F6-9BDE-2748C526F6EE}"/>
              </a:ext>
            </a:extLst>
          </p:cNvPr>
          <p:cNvSpPr txBox="1">
            <a:spLocks/>
          </p:cNvSpPr>
          <p:nvPr/>
        </p:nvSpPr>
        <p:spPr>
          <a:xfrm>
            <a:off x="513545" y="1937657"/>
            <a:ext cx="9548041" cy="4713288"/>
          </a:xfrm>
          <a:prstGeom prst="rect">
            <a:avLst/>
          </a:prstGeom>
        </p:spPr>
        <p:txBody>
          <a:bodyPr vert="horz" lIns="0" tIns="0" rIns="0" bIns="0" rtlCol="0">
            <a:noAutofit/>
          </a:bodyPr>
          <a:lstStyle>
            <a:lvl1pPr marL="171450" indent="-171450" algn="l" defTabSz="914400" rtl="0" eaLnBrk="1" latinLnBrk="0" hangingPunct="1">
              <a:lnSpc>
                <a:spcPct val="100000"/>
              </a:lnSpc>
              <a:spcBef>
                <a:spcPts val="1000"/>
              </a:spcBef>
              <a:buClr>
                <a:schemeClr val="accent1"/>
              </a:buClr>
              <a:buFont typeface="Arial" panose="020B0604020202020204" pitchFamily="34" charset="0"/>
              <a:buChar char="•"/>
              <a:tabLst/>
              <a:defRPr sz="1400" kern="1200">
                <a:solidFill>
                  <a:schemeClr val="tx2"/>
                </a:solidFill>
                <a:latin typeface="+mn-lt"/>
                <a:ea typeface="+mn-ea"/>
                <a:cs typeface="+mn-cs"/>
              </a:defRPr>
            </a:lvl1pPr>
            <a:lvl2pPr marL="344488" indent="-173038" algn="l" defTabSz="914400" rtl="0" eaLnBrk="1" latinLnBrk="0" hangingPunct="1">
              <a:lnSpc>
                <a:spcPct val="100000"/>
              </a:lnSpc>
              <a:spcBef>
                <a:spcPts val="1000"/>
              </a:spcBef>
              <a:buClr>
                <a:schemeClr val="accent1"/>
              </a:buClr>
              <a:buFont typeface=".HelveticaNeueDeskInterface-Regular" charset="0"/>
              <a:buChar char="&gt;"/>
              <a:tabLst/>
              <a:defRPr sz="1400" kern="1200">
                <a:solidFill>
                  <a:schemeClr val="tx2"/>
                </a:solidFill>
                <a:latin typeface="+mn-lt"/>
                <a:ea typeface="+mn-ea"/>
                <a:cs typeface="+mn-cs"/>
              </a:defRPr>
            </a:lvl2pPr>
            <a:lvl3pPr marL="515938" indent="-171450" algn="l" defTabSz="914400" rtl="0" eaLnBrk="1" latinLnBrk="0" hangingPunct="1">
              <a:lnSpc>
                <a:spcPct val="100000"/>
              </a:lnSpc>
              <a:spcBef>
                <a:spcPts val="1000"/>
              </a:spcBef>
              <a:buClr>
                <a:schemeClr val="accent1"/>
              </a:buClr>
              <a:buFont typeface=".HelveticaNeueDeskInterface-Regular" charset="0"/>
              <a:buChar char="–"/>
              <a:tabLst/>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000" dirty="0"/>
              <a:t>Joined Jane’s in 2018</a:t>
            </a:r>
          </a:p>
          <a:p>
            <a:pPr algn="just"/>
            <a:endParaRPr lang="en-US" sz="2000" dirty="0"/>
          </a:p>
          <a:p>
            <a:pPr algn="just"/>
            <a:r>
              <a:rPr lang="en-US" sz="2000" dirty="0"/>
              <a:t>BBC Monitoring, Jihadist Media Monitoring Unit</a:t>
            </a:r>
          </a:p>
          <a:p>
            <a:pPr algn="just"/>
            <a:endParaRPr lang="en-US" sz="2000" dirty="0"/>
          </a:p>
          <a:p>
            <a:pPr algn="just"/>
            <a:r>
              <a:rPr lang="en-US" sz="2000" dirty="0"/>
              <a:t>Journalist based in Southeast Asia covering terrorism, organized crime</a:t>
            </a:r>
          </a:p>
          <a:p>
            <a:pPr algn="just"/>
            <a:endParaRPr lang="en-US" sz="2000" dirty="0"/>
          </a:p>
          <a:p>
            <a:pPr algn="just"/>
            <a:r>
              <a:rPr lang="en-US" sz="2000" dirty="0"/>
              <a:t>UK govt policy officer working on preventing violent extremism</a:t>
            </a:r>
          </a:p>
          <a:p>
            <a:pPr algn="just"/>
            <a:endParaRPr lang="en-US" sz="2000" dirty="0"/>
          </a:p>
          <a:p>
            <a:pPr algn="just"/>
            <a:endParaRPr lang="en-US" sz="2000" dirty="0"/>
          </a:p>
        </p:txBody>
      </p:sp>
    </p:spTree>
    <p:extLst>
      <p:ext uri="{BB962C8B-B14F-4D97-AF65-F5344CB8AC3E}">
        <p14:creationId xmlns:p14="http://schemas.microsoft.com/office/powerpoint/2010/main" val="3826413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888" y="961012"/>
            <a:ext cx="11230225" cy="430887"/>
          </a:xfrm>
        </p:spPr>
        <p:txBody>
          <a:bodyPr/>
          <a:lstStyle/>
          <a:p>
            <a:r>
              <a:rPr lang="en-GB" sz="2800" dirty="0"/>
              <a:t>NGOs (humanitarian)</a:t>
            </a:r>
            <a:endParaRPr lang="en-US" sz="2800" dirty="0"/>
          </a:p>
        </p:txBody>
      </p:sp>
      <p:sp>
        <p:nvSpPr>
          <p:cNvPr id="4" name="Slide Number Placeholder 3"/>
          <p:cNvSpPr>
            <a:spLocks noGrp="1"/>
          </p:cNvSpPr>
          <p:nvPr>
            <p:ph type="sldNum" sz="quarter" idx="12"/>
          </p:nvPr>
        </p:nvSpPr>
        <p:spPr/>
        <p:txBody>
          <a:bodyPr/>
          <a:lstStyle/>
          <a:p>
            <a:fld id="{4704619B-9823-F845-874B-2390AC991BC7}" type="slidenum">
              <a:rPr lang="en-US" smtClean="0"/>
              <a:t>20</a:t>
            </a:fld>
            <a:endParaRPr lang="en-US" dirty="0"/>
          </a:p>
        </p:txBody>
      </p:sp>
      <p:pic>
        <p:nvPicPr>
          <p:cNvPr id="3" name="Picture 2">
            <a:extLst>
              <a:ext uri="{FF2B5EF4-FFF2-40B4-BE49-F238E27FC236}">
                <a16:creationId xmlns:a16="http://schemas.microsoft.com/office/drawing/2014/main" id="{A04E8F61-AC65-4AA6-BB2F-E6416CBB1F35}"/>
              </a:ext>
            </a:extLst>
          </p:cNvPr>
          <p:cNvPicPr>
            <a:picLocks noChangeAspect="1"/>
          </p:cNvPicPr>
          <p:nvPr/>
        </p:nvPicPr>
        <p:blipFill>
          <a:blip r:embed="rId2"/>
          <a:stretch>
            <a:fillRect/>
          </a:stretch>
        </p:blipFill>
        <p:spPr>
          <a:xfrm>
            <a:off x="1025744" y="1973153"/>
            <a:ext cx="2489819" cy="2346599"/>
          </a:xfrm>
          <a:prstGeom prst="rect">
            <a:avLst/>
          </a:prstGeom>
        </p:spPr>
      </p:pic>
      <p:pic>
        <p:nvPicPr>
          <p:cNvPr id="5" name="Picture 4">
            <a:extLst>
              <a:ext uri="{FF2B5EF4-FFF2-40B4-BE49-F238E27FC236}">
                <a16:creationId xmlns:a16="http://schemas.microsoft.com/office/drawing/2014/main" id="{4FF9DC43-FD85-43BB-A363-B8F2105CBB93}"/>
              </a:ext>
            </a:extLst>
          </p:cNvPr>
          <p:cNvPicPr>
            <a:picLocks noChangeAspect="1"/>
          </p:cNvPicPr>
          <p:nvPr/>
        </p:nvPicPr>
        <p:blipFill>
          <a:blip r:embed="rId3"/>
          <a:stretch>
            <a:fillRect/>
          </a:stretch>
        </p:blipFill>
        <p:spPr>
          <a:xfrm>
            <a:off x="4761187" y="1894490"/>
            <a:ext cx="2640724" cy="2640724"/>
          </a:xfrm>
          <a:prstGeom prst="rect">
            <a:avLst/>
          </a:prstGeom>
        </p:spPr>
      </p:pic>
      <p:pic>
        <p:nvPicPr>
          <p:cNvPr id="6" name="Picture 5">
            <a:extLst>
              <a:ext uri="{FF2B5EF4-FFF2-40B4-BE49-F238E27FC236}">
                <a16:creationId xmlns:a16="http://schemas.microsoft.com/office/drawing/2014/main" id="{BEDF3E16-15D9-4A62-9053-C595F1BEFF72}"/>
              </a:ext>
            </a:extLst>
          </p:cNvPr>
          <p:cNvPicPr>
            <a:picLocks noChangeAspect="1"/>
          </p:cNvPicPr>
          <p:nvPr/>
        </p:nvPicPr>
        <p:blipFill>
          <a:blip r:embed="rId4"/>
          <a:stretch>
            <a:fillRect/>
          </a:stretch>
        </p:blipFill>
        <p:spPr>
          <a:xfrm>
            <a:off x="8639503" y="1957716"/>
            <a:ext cx="2413273" cy="2321774"/>
          </a:xfrm>
          <a:prstGeom prst="rect">
            <a:avLst/>
          </a:prstGeom>
        </p:spPr>
      </p:pic>
      <p:sp>
        <p:nvSpPr>
          <p:cNvPr id="12" name="Content Placeholder 2">
            <a:extLst>
              <a:ext uri="{FF2B5EF4-FFF2-40B4-BE49-F238E27FC236}">
                <a16:creationId xmlns:a16="http://schemas.microsoft.com/office/drawing/2014/main" id="{7DD66390-665F-4B8A-81D9-DAEF8E3AAFD3}"/>
              </a:ext>
            </a:extLst>
          </p:cNvPr>
          <p:cNvSpPr>
            <a:spLocks noGrp="1"/>
          </p:cNvSpPr>
          <p:nvPr>
            <p:ph idx="1"/>
          </p:nvPr>
        </p:nvSpPr>
        <p:spPr>
          <a:xfrm>
            <a:off x="998483" y="4803228"/>
            <a:ext cx="8113985" cy="809296"/>
          </a:xfrm>
        </p:spPr>
        <p:txBody>
          <a:bodyPr/>
          <a:lstStyle/>
          <a:p>
            <a:r>
              <a:rPr lang="en-GB" sz="1800" dirty="0"/>
              <a:t>NGOs that raise funds to help the families of deceased or imprisoned jihadists</a:t>
            </a:r>
          </a:p>
          <a:p>
            <a:r>
              <a:rPr lang="en-GB" sz="1800" dirty="0"/>
              <a:t>Promoted on pro-IS Indonesian-language channels on Telegram</a:t>
            </a:r>
          </a:p>
        </p:txBody>
      </p:sp>
    </p:spTree>
    <p:extLst>
      <p:ext uri="{BB962C8B-B14F-4D97-AF65-F5344CB8AC3E}">
        <p14:creationId xmlns:p14="http://schemas.microsoft.com/office/powerpoint/2010/main" val="4161886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7DD66390-665F-4B8A-81D9-DAEF8E3AAFD3}"/>
              </a:ext>
            </a:extLst>
          </p:cNvPr>
          <p:cNvSpPr>
            <a:spLocks noGrp="1"/>
          </p:cNvSpPr>
          <p:nvPr>
            <p:ph idx="1"/>
          </p:nvPr>
        </p:nvSpPr>
        <p:spPr>
          <a:xfrm>
            <a:off x="599089" y="1933902"/>
            <a:ext cx="10891871" cy="4377997"/>
          </a:xfrm>
        </p:spPr>
        <p:txBody>
          <a:bodyPr/>
          <a:lstStyle/>
          <a:p>
            <a:r>
              <a:rPr lang="en-GB" sz="2000" dirty="0"/>
              <a:t>More experimentation with decentralized social media platforms</a:t>
            </a:r>
          </a:p>
          <a:p>
            <a:pPr lvl="1"/>
            <a:r>
              <a:rPr lang="en-GB" sz="2000" dirty="0"/>
              <a:t>Minds social media network</a:t>
            </a:r>
          </a:p>
          <a:p>
            <a:endParaRPr lang="en-GB" sz="2000" dirty="0"/>
          </a:p>
          <a:p>
            <a:r>
              <a:rPr lang="en-GB" sz="2000" dirty="0"/>
              <a:t>Local tensions over IS’s East Asia </a:t>
            </a:r>
            <a:r>
              <a:rPr lang="en-GB" sz="2000" dirty="0" err="1"/>
              <a:t>Wilayat</a:t>
            </a:r>
            <a:endParaRPr lang="en-GB" sz="2000" dirty="0"/>
          </a:p>
          <a:p>
            <a:pPr lvl="1"/>
            <a:r>
              <a:rPr lang="en-GB" sz="2000" dirty="0"/>
              <a:t>Some Filipinos reject Baghdadi – not seen this yet from Indonesians</a:t>
            </a:r>
          </a:p>
          <a:p>
            <a:endParaRPr lang="en-GB" sz="2000" dirty="0"/>
          </a:p>
          <a:p>
            <a:r>
              <a:rPr lang="en-GB" sz="2000" dirty="0"/>
              <a:t>Current lull in media environment</a:t>
            </a:r>
          </a:p>
          <a:p>
            <a:pPr lvl="1"/>
            <a:r>
              <a:rPr lang="en-GB" sz="2000" dirty="0"/>
              <a:t>Surabaya attacks, May 2018 = Last sharp rise in output</a:t>
            </a:r>
          </a:p>
        </p:txBody>
      </p:sp>
      <p:sp>
        <p:nvSpPr>
          <p:cNvPr id="2" name="Title 1"/>
          <p:cNvSpPr>
            <a:spLocks noGrp="1"/>
          </p:cNvSpPr>
          <p:nvPr>
            <p:ph type="title"/>
          </p:nvPr>
        </p:nvSpPr>
        <p:spPr>
          <a:xfrm>
            <a:off x="480888" y="961012"/>
            <a:ext cx="11230225" cy="430887"/>
          </a:xfrm>
        </p:spPr>
        <p:txBody>
          <a:bodyPr/>
          <a:lstStyle/>
          <a:p>
            <a:r>
              <a:rPr lang="en-GB" sz="2800" dirty="0"/>
              <a:t>What’s next?</a:t>
            </a:r>
            <a:endParaRPr lang="en-US" sz="2800" dirty="0"/>
          </a:p>
        </p:txBody>
      </p:sp>
      <p:sp>
        <p:nvSpPr>
          <p:cNvPr id="4" name="Slide Number Placeholder 3"/>
          <p:cNvSpPr>
            <a:spLocks noGrp="1"/>
          </p:cNvSpPr>
          <p:nvPr>
            <p:ph type="sldNum" sz="quarter" idx="12"/>
          </p:nvPr>
        </p:nvSpPr>
        <p:spPr/>
        <p:txBody>
          <a:bodyPr/>
          <a:lstStyle/>
          <a:p>
            <a:fld id="{4704619B-9823-F845-874B-2390AC991BC7}" type="slidenum">
              <a:rPr lang="en-US" smtClean="0"/>
              <a:t>21</a:t>
            </a:fld>
            <a:endParaRPr lang="en-US" dirty="0"/>
          </a:p>
        </p:txBody>
      </p:sp>
    </p:spTree>
    <p:extLst>
      <p:ext uri="{BB962C8B-B14F-4D97-AF65-F5344CB8AC3E}">
        <p14:creationId xmlns:p14="http://schemas.microsoft.com/office/powerpoint/2010/main" val="2781684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704619B-9823-F845-874B-2390AC991BC7}" type="slidenum">
              <a:rPr lang="en-US" smtClean="0"/>
              <a:t>3</a:t>
            </a:fld>
            <a:endParaRPr lang="en-US" dirty="0"/>
          </a:p>
        </p:txBody>
      </p:sp>
      <p:sp>
        <p:nvSpPr>
          <p:cNvPr id="5" name="Title 1">
            <a:extLst>
              <a:ext uri="{FF2B5EF4-FFF2-40B4-BE49-F238E27FC236}">
                <a16:creationId xmlns:a16="http://schemas.microsoft.com/office/drawing/2014/main" id="{9027F010-BEBC-48DC-9AA5-22C7946D4D55}"/>
              </a:ext>
            </a:extLst>
          </p:cNvPr>
          <p:cNvSpPr>
            <a:spLocks noGrp="1"/>
          </p:cNvSpPr>
          <p:nvPr>
            <p:ph type="title"/>
          </p:nvPr>
        </p:nvSpPr>
        <p:spPr>
          <a:xfrm>
            <a:off x="395287" y="817354"/>
            <a:ext cx="8378598" cy="369332"/>
          </a:xfrm>
        </p:spPr>
        <p:txBody>
          <a:bodyPr/>
          <a:lstStyle/>
          <a:p>
            <a:r>
              <a:rPr lang="en-US" dirty="0">
                <a:solidFill>
                  <a:schemeClr val="accent1"/>
                </a:solidFill>
              </a:rPr>
              <a:t>Jane’s Intelligence Unit: </a:t>
            </a:r>
            <a:r>
              <a:rPr lang="en-US" b="0" dirty="0">
                <a:solidFill>
                  <a:schemeClr val="accent1"/>
                </a:solidFill>
              </a:rPr>
              <a:t>Four Key Capabilities</a:t>
            </a:r>
          </a:p>
        </p:txBody>
      </p:sp>
      <p:graphicFrame>
        <p:nvGraphicFramePr>
          <p:cNvPr id="6" name="Diagram 5">
            <a:extLst>
              <a:ext uri="{FF2B5EF4-FFF2-40B4-BE49-F238E27FC236}">
                <a16:creationId xmlns:a16="http://schemas.microsoft.com/office/drawing/2014/main" id="{E19E270A-B0B0-44C1-AAEE-6D12001A7D01}"/>
              </a:ext>
            </a:extLst>
          </p:cNvPr>
          <p:cNvGraphicFramePr/>
          <p:nvPr>
            <p:extLst>
              <p:ext uri="{D42A27DB-BD31-4B8C-83A1-F6EECF244321}">
                <p14:modId xmlns:p14="http://schemas.microsoft.com/office/powerpoint/2010/main" val="3456605147"/>
              </p:ext>
            </p:extLst>
          </p:nvPr>
        </p:nvGraphicFramePr>
        <p:xfrm>
          <a:off x="1850571" y="1643741"/>
          <a:ext cx="8240486" cy="47026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54355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888" y="961012"/>
            <a:ext cx="11230225" cy="430887"/>
          </a:xfrm>
        </p:spPr>
        <p:txBody>
          <a:bodyPr/>
          <a:lstStyle/>
          <a:p>
            <a:r>
              <a:rPr lang="en-GB" sz="2800" dirty="0"/>
              <a:t>Constantly shifting environment: Online jihadists</a:t>
            </a:r>
            <a:endParaRPr lang="en-US" sz="2800" dirty="0"/>
          </a:p>
        </p:txBody>
      </p:sp>
      <p:sp>
        <p:nvSpPr>
          <p:cNvPr id="4" name="Slide Number Placeholder 3"/>
          <p:cNvSpPr>
            <a:spLocks noGrp="1"/>
          </p:cNvSpPr>
          <p:nvPr>
            <p:ph type="sldNum" sz="quarter" idx="12"/>
          </p:nvPr>
        </p:nvSpPr>
        <p:spPr/>
        <p:txBody>
          <a:bodyPr/>
          <a:lstStyle/>
          <a:p>
            <a:fld id="{4704619B-9823-F845-874B-2390AC991BC7}" type="slidenum">
              <a:rPr lang="en-US" smtClean="0"/>
              <a:t>4</a:t>
            </a:fld>
            <a:endParaRPr lang="en-US" dirty="0"/>
          </a:p>
        </p:txBody>
      </p:sp>
      <p:pic>
        <p:nvPicPr>
          <p:cNvPr id="5" name="Picture 4">
            <a:extLst>
              <a:ext uri="{FF2B5EF4-FFF2-40B4-BE49-F238E27FC236}">
                <a16:creationId xmlns:a16="http://schemas.microsoft.com/office/drawing/2014/main" id="{290A7A90-7537-4D34-A932-8B871A6B363C}"/>
              </a:ext>
            </a:extLst>
          </p:cNvPr>
          <p:cNvPicPr>
            <a:picLocks noChangeAspect="1"/>
          </p:cNvPicPr>
          <p:nvPr/>
        </p:nvPicPr>
        <p:blipFill>
          <a:blip r:embed="rId2"/>
          <a:stretch>
            <a:fillRect/>
          </a:stretch>
        </p:blipFill>
        <p:spPr>
          <a:xfrm>
            <a:off x="558704" y="5473166"/>
            <a:ext cx="1193649" cy="1193649"/>
          </a:xfrm>
          <a:prstGeom prst="rect">
            <a:avLst/>
          </a:prstGeom>
        </p:spPr>
      </p:pic>
      <p:pic>
        <p:nvPicPr>
          <p:cNvPr id="6" name="Picture 5">
            <a:extLst>
              <a:ext uri="{FF2B5EF4-FFF2-40B4-BE49-F238E27FC236}">
                <a16:creationId xmlns:a16="http://schemas.microsoft.com/office/drawing/2014/main" id="{6BC46290-837E-413F-AA69-CC1BBD5041F5}"/>
              </a:ext>
            </a:extLst>
          </p:cNvPr>
          <p:cNvPicPr>
            <a:picLocks noChangeAspect="1"/>
          </p:cNvPicPr>
          <p:nvPr/>
        </p:nvPicPr>
        <p:blipFill>
          <a:blip r:embed="rId3"/>
          <a:stretch>
            <a:fillRect/>
          </a:stretch>
        </p:blipFill>
        <p:spPr>
          <a:xfrm>
            <a:off x="3283277" y="4234251"/>
            <a:ext cx="1194536" cy="1194536"/>
          </a:xfrm>
          <a:prstGeom prst="rect">
            <a:avLst/>
          </a:prstGeom>
        </p:spPr>
      </p:pic>
      <p:pic>
        <p:nvPicPr>
          <p:cNvPr id="8" name="Picture 7">
            <a:extLst>
              <a:ext uri="{FF2B5EF4-FFF2-40B4-BE49-F238E27FC236}">
                <a16:creationId xmlns:a16="http://schemas.microsoft.com/office/drawing/2014/main" id="{CF995551-8C69-4F53-B65C-AB64968568F8}"/>
              </a:ext>
            </a:extLst>
          </p:cNvPr>
          <p:cNvPicPr>
            <a:picLocks noChangeAspect="1"/>
          </p:cNvPicPr>
          <p:nvPr/>
        </p:nvPicPr>
        <p:blipFill>
          <a:blip r:embed="rId4"/>
          <a:stretch>
            <a:fillRect/>
          </a:stretch>
        </p:blipFill>
        <p:spPr>
          <a:xfrm>
            <a:off x="4576623" y="5488536"/>
            <a:ext cx="1206761" cy="1206761"/>
          </a:xfrm>
          <a:prstGeom prst="rect">
            <a:avLst/>
          </a:prstGeom>
        </p:spPr>
      </p:pic>
      <p:pic>
        <p:nvPicPr>
          <p:cNvPr id="9" name="Picture 8">
            <a:extLst>
              <a:ext uri="{FF2B5EF4-FFF2-40B4-BE49-F238E27FC236}">
                <a16:creationId xmlns:a16="http://schemas.microsoft.com/office/drawing/2014/main" id="{7BDFC4A9-F778-46D2-944D-32EF50D74CAE}"/>
              </a:ext>
            </a:extLst>
          </p:cNvPr>
          <p:cNvPicPr>
            <a:picLocks noChangeAspect="1"/>
          </p:cNvPicPr>
          <p:nvPr/>
        </p:nvPicPr>
        <p:blipFill>
          <a:blip r:embed="rId5"/>
          <a:stretch>
            <a:fillRect/>
          </a:stretch>
        </p:blipFill>
        <p:spPr>
          <a:xfrm>
            <a:off x="1890775" y="4196081"/>
            <a:ext cx="1165364" cy="1165364"/>
          </a:xfrm>
          <a:prstGeom prst="rect">
            <a:avLst/>
          </a:prstGeom>
        </p:spPr>
      </p:pic>
      <p:pic>
        <p:nvPicPr>
          <p:cNvPr id="10" name="Picture 9">
            <a:extLst>
              <a:ext uri="{FF2B5EF4-FFF2-40B4-BE49-F238E27FC236}">
                <a16:creationId xmlns:a16="http://schemas.microsoft.com/office/drawing/2014/main" id="{6D86A1A9-EE99-49BA-9C13-BBA6D5AAE467}"/>
              </a:ext>
            </a:extLst>
          </p:cNvPr>
          <p:cNvPicPr>
            <a:picLocks noChangeAspect="1"/>
          </p:cNvPicPr>
          <p:nvPr/>
        </p:nvPicPr>
        <p:blipFill>
          <a:blip r:embed="rId6"/>
          <a:stretch>
            <a:fillRect/>
          </a:stretch>
        </p:blipFill>
        <p:spPr>
          <a:xfrm>
            <a:off x="4582068" y="2880962"/>
            <a:ext cx="1211827" cy="1211827"/>
          </a:xfrm>
          <a:prstGeom prst="rect">
            <a:avLst/>
          </a:prstGeom>
        </p:spPr>
      </p:pic>
      <p:pic>
        <p:nvPicPr>
          <p:cNvPr id="11" name="Picture 10">
            <a:extLst>
              <a:ext uri="{FF2B5EF4-FFF2-40B4-BE49-F238E27FC236}">
                <a16:creationId xmlns:a16="http://schemas.microsoft.com/office/drawing/2014/main" id="{8B8B3B73-1C47-4F6F-AF3F-340496DCD167}"/>
              </a:ext>
            </a:extLst>
          </p:cNvPr>
          <p:cNvPicPr>
            <a:picLocks noChangeAspect="1"/>
          </p:cNvPicPr>
          <p:nvPr/>
        </p:nvPicPr>
        <p:blipFill>
          <a:blip r:embed="rId7"/>
          <a:stretch>
            <a:fillRect/>
          </a:stretch>
        </p:blipFill>
        <p:spPr>
          <a:xfrm>
            <a:off x="4528594" y="1569004"/>
            <a:ext cx="1331251" cy="1244967"/>
          </a:xfrm>
          <a:prstGeom prst="rect">
            <a:avLst/>
          </a:prstGeom>
        </p:spPr>
      </p:pic>
      <p:pic>
        <p:nvPicPr>
          <p:cNvPr id="12" name="Picture 11">
            <a:extLst>
              <a:ext uri="{FF2B5EF4-FFF2-40B4-BE49-F238E27FC236}">
                <a16:creationId xmlns:a16="http://schemas.microsoft.com/office/drawing/2014/main" id="{2A75DD0B-95FC-4C14-88B3-11BB6BF4AA07}"/>
              </a:ext>
            </a:extLst>
          </p:cNvPr>
          <p:cNvPicPr>
            <a:picLocks noChangeAspect="1"/>
          </p:cNvPicPr>
          <p:nvPr/>
        </p:nvPicPr>
        <p:blipFill>
          <a:blip r:embed="rId8"/>
          <a:stretch>
            <a:fillRect/>
          </a:stretch>
        </p:blipFill>
        <p:spPr>
          <a:xfrm>
            <a:off x="3170609" y="1549312"/>
            <a:ext cx="1256942" cy="1256942"/>
          </a:xfrm>
          <a:prstGeom prst="rect">
            <a:avLst/>
          </a:prstGeom>
        </p:spPr>
      </p:pic>
      <p:pic>
        <p:nvPicPr>
          <p:cNvPr id="13" name="Picture 12">
            <a:extLst>
              <a:ext uri="{FF2B5EF4-FFF2-40B4-BE49-F238E27FC236}">
                <a16:creationId xmlns:a16="http://schemas.microsoft.com/office/drawing/2014/main" id="{6D853ED0-1914-4F6A-B4E3-183FEB75F995}"/>
              </a:ext>
            </a:extLst>
          </p:cNvPr>
          <p:cNvPicPr>
            <a:picLocks noChangeAspect="1"/>
          </p:cNvPicPr>
          <p:nvPr/>
        </p:nvPicPr>
        <p:blipFill>
          <a:blip r:embed="rId9"/>
          <a:stretch>
            <a:fillRect/>
          </a:stretch>
        </p:blipFill>
        <p:spPr>
          <a:xfrm>
            <a:off x="3299999" y="2869635"/>
            <a:ext cx="1232656" cy="1232656"/>
          </a:xfrm>
          <a:prstGeom prst="rect">
            <a:avLst/>
          </a:prstGeom>
        </p:spPr>
      </p:pic>
      <p:pic>
        <p:nvPicPr>
          <p:cNvPr id="14" name="Picture 13">
            <a:extLst>
              <a:ext uri="{FF2B5EF4-FFF2-40B4-BE49-F238E27FC236}">
                <a16:creationId xmlns:a16="http://schemas.microsoft.com/office/drawing/2014/main" id="{2CB470CF-36E3-441B-A926-62F0A75A9696}"/>
              </a:ext>
            </a:extLst>
          </p:cNvPr>
          <p:cNvPicPr>
            <a:picLocks noChangeAspect="1"/>
          </p:cNvPicPr>
          <p:nvPr/>
        </p:nvPicPr>
        <p:blipFill>
          <a:blip r:embed="rId10"/>
          <a:stretch>
            <a:fillRect/>
          </a:stretch>
        </p:blipFill>
        <p:spPr>
          <a:xfrm>
            <a:off x="1886731" y="1537472"/>
            <a:ext cx="1218034" cy="1218034"/>
          </a:xfrm>
          <a:prstGeom prst="rect">
            <a:avLst/>
          </a:prstGeom>
        </p:spPr>
      </p:pic>
      <p:pic>
        <p:nvPicPr>
          <p:cNvPr id="15" name="Picture 14">
            <a:extLst>
              <a:ext uri="{FF2B5EF4-FFF2-40B4-BE49-F238E27FC236}">
                <a16:creationId xmlns:a16="http://schemas.microsoft.com/office/drawing/2014/main" id="{D206F93E-E8CB-4947-9B8E-DE531855031D}"/>
              </a:ext>
            </a:extLst>
          </p:cNvPr>
          <p:cNvPicPr>
            <a:picLocks noChangeAspect="1"/>
          </p:cNvPicPr>
          <p:nvPr/>
        </p:nvPicPr>
        <p:blipFill>
          <a:blip r:embed="rId11"/>
          <a:stretch>
            <a:fillRect/>
          </a:stretch>
        </p:blipFill>
        <p:spPr>
          <a:xfrm>
            <a:off x="593959" y="4172918"/>
            <a:ext cx="1235036" cy="1235036"/>
          </a:xfrm>
          <a:prstGeom prst="rect">
            <a:avLst/>
          </a:prstGeom>
        </p:spPr>
      </p:pic>
      <p:pic>
        <p:nvPicPr>
          <p:cNvPr id="16" name="Picture 15">
            <a:extLst>
              <a:ext uri="{FF2B5EF4-FFF2-40B4-BE49-F238E27FC236}">
                <a16:creationId xmlns:a16="http://schemas.microsoft.com/office/drawing/2014/main" id="{4D59CF9A-F745-4B37-B859-24328B573BD4}"/>
              </a:ext>
            </a:extLst>
          </p:cNvPr>
          <p:cNvPicPr>
            <a:picLocks noChangeAspect="1"/>
          </p:cNvPicPr>
          <p:nvPr/>
        </p:nvPicPr>
        <p:blipFill>
          <a:blip r:embed="rId12"/>
          <a:stretch>
            <a:fillRect/>
          </a:stretch>
        </p:blipFill>
        <p:spPr>
          <a:xfrm>
            <a:off x="5950378" y="1579513"/>
            <a:ext cx="1244967" cy="1244967"/>
          </a:xfrm>
          <a:prstGeom prst="rect">
            <a:avLst/>
          </a:prstGeom>
        </p:spPr>
      </p:pic>
      <p:pic>
        <p:nvPicPr>
          <p:cNvPr id="17" name="Picture 16">
            <a:extLst>
              <a:ext uri="{FF2B5EF4-FFF2-40B4-BE49-F238E27FC236}">
                <a16:creationId xmlns:a16="http://schemas.microsoft.com/office/drawing/2014/main" id="{E9B5539B-BEFD-45E1-A542-0F6C6C87F076}"/>
              </a:ext>
            </a:extLst>
          </p:cNvPr>
          <p:cNvPicPr>
            <a:picLocks noChangeAspect="1"/>
          </p:cNvPicPr>
          <p:nvPr/>
        </p:nvPicPr>
        <p:blipFill>
          <a:blip r:embed="rId13"/>
          <a:stretch>
            <a:fillRect/>
          </a:stretch>
        </p:blipFill>
        <p:spPr>
          <a:xfrm>
            <a:off x="1864542" y="5472789"/>
            <a:ext cx="1217240" cy="1217240"/>
          </a:xfrm>
          <a:prstGeom prst="rect">
            <a:avLst/>
          </a:prstGeom>
        </p:spPr>
      </p:pic>
      <p:pic>
        <p:nvPicPr>
          <p:cNvPr id="18" name="Picture 17">
            <a:extLst>
              <a:ext uri="{FF2B5EF4-FFF2-40B4-BE49-F238E27FC236}">
                <a16:creationId xmlns:a16="http://schemas.microsoft.com/office/drawing/2014/main" id="{1E3748AD-D286-4CDF-B5E7-BCBCD6E02F87}"/>
              </a:ext>
            </a:extLst>
          </p:cNvPr>
          <p:cNvPicPr>
            <a:picLocks noChangeAspect="1"/>
          </p:cNvPicPr>
          <p:nvPr/>
        </p:nvPicPr>
        <p:blipFill>
          <a:blip r:embed="rId14"/>
          <a:stretch>
            <a:fillRect/>
          </a:stretch>
        </p:blipFill>
        <p:spPr>
          <a:xfrm>
            <a:off x="630380" y="2886068"/>
            <a:ext cx="1205713" cy="1205713"/>
          </a:xfrm>
          <a:prstGeom prst="rect">
            <a:avLst/>
          </a:prstGeom>
        </p:spPr>
      </p:pic>
      <p:pic>
        <p:nvPicPr>
          <p:cNvPr id="19" name="Picture 18">
            <a:extLst>
              <a:ext uri="{FF2B5EF4-FFF2-40B4-BE49-F238E27FC236}">
                <a16:creationId xmlns:a16="http://schemas.microsoft.com/office/drawing/2014/main" id="{C91ECA2F-A064-40A2-A729-81F30856D0BC}"/>
              </a:ext>
            </a:extLst>
          </p:cNvPr>
          <p:cNvPicPr>
            <a:picLocks noChangeAspect="1"/>
          </p:cNvPicPr>
          <p:nvPr/>
        </p:nvPicPr>
        <p:blipFill>
          <a:blip r:embed="rId15"/>
          <a:stretch>
            <a:fillRect/>
          </a:stretch>
        </p:blipFill>
        <p:spPr>
          <a:xfrm>
            <a:off x="8593682" y="1596831"/>
            <a:ext cx="1286260" cy="1286260"/>
          </a:xfrm>
          <a:prstGeom prst="rect">
            <a:avLst/>
          </a:prstGeom>
        </p:spPr>
      </p:pic>
      <p:pic>
        <p:nvPicPr>
          <p:cNvPr id="20" name="Picture 19">
            <a:extLst>
              <a:ext uri="{FF2B5EF4-FFF2-40B4-BE49-F238E27FC236}">
                <a16:creationId xmlns:a16="http://schemas.microsoft.com/office/drawing/2014/main" id="{C40810B7-DD3C-4AFC-B756-3C48FD7336FF}"/>
              </a:ext>
            </a:extLst>
          </p:cNvPr>
          <p:cNvPicPr>
            <a:picLocks noChangeAspect="1"/>
          </p:cNvPicPr>
          <p:nvPr/>
        </p:nvPicPr>
        <p:blipFill>
          <a:blip r:embed="rId16"/>
          <a:stretch>
            <a:fillRect/>
          </a:stretch>
        </p:blipFill>
        <p:spPr>
          <a:xfrm>
            <a:off x="10062629" y="1536575"/>
            <a:ext cx="1360656" cy="1331077"/>
          </a:xfrm>
          <a:prstGeom prst="rect">
            <a:avLst/>
          </a:prstGeom>
        </p:spPr>
      </p:pic>
      <p:pic>
        <p:nvPicPr>
          <p:cNvPr id="21" name="Picture 20">
            <a:extLst>
              <a:ext uri="{FF2B5EF4-FFF2-40B4-BE49-F238E27FC236}">
                <a16:creationId xmlns:a16="http://schemas.microsoft.com/office/drawing/2014/main" id="{0B7209C9-84A4-4F7A-BB59-E51F843B4A75}"/>
              </a:ext>
            </a:extLst>
          </p:cNvPr>
          <p:cNvPicPr>
            <a:picLocks noChangeAspect="1"/>
          </p:cNvPicPr>
          <p:nvPr/>
        </p:nvPicPr>
        <p:blipFill>
          <a:blip r:embed="rId17"/>
          <a:stretch>
            <a:fillRect/>
          </a:stretch>
        </p:blipFill>
        <p:spPr>
          <a:xfrm>
            <a:off x="5926470" y="2995448"/>
            <a:ext cx="1345617" cy="1099896"/>
          </a:xfrm>
          <a:prstGeom prst="rect">
            <a:avLst/>
          </a:prstGeom>
        </p:spPr>
      </p:pic>
      <p:pic>
        <p:nvPicPr>
          <p:cNvPr id="22" name="Picture 21">
            <a:extLst>
              <a:ext uri="{FF2B5EF4-FFF2-40B4-BE49-F238E27FC236}">
                <a16:creationId xmlns:a16="http://schemas.microsoft.com/office/drawing/2014/main" id="{F2753EA6-D6FF-47F8-B920-77B75BF02090}"/>
              </a:ext>
            </a:extLst>
          </p:cNvPr>
          <p:cNvPicPr>
            <a:picLocks noChangeAspect="1"/>
          </p:cNvPicPr>
          <p:nvPr/>
        </p:nvPicPr>
        <p:blipFill>
          <a:blip r:embed="rId18"/>
          <a:stretch>
            <a:fillRect/>
          </a:stretch>
        </p:blipFill>
        <p:spPr>
          <a:xfrm>
            <a:off x="8838999" y="4286803"/>
            <a:ext cx="903707" cy="1115514"/>
          </a:xfrm>
          <a:prstGeom prst="rect">
            <a:avLst/>
          </a:prstGeom>
        </p:spPr>
      </p:pic>
      <p:pic>
        <p:nvPicPr>
          <p:cNvPr id="23" name="Picture 22">
            <a:extLst>
              <a:ext uri="{FF2B5EF4-FFF2-40B4-BE49-F238E27FC236}">
                <a16:creationId xmlns:a16="http://schemas.microsoft.com/office/drawing/2014/main" id="{F19F21A7-DB3E-4E11-8C7D-64CC6BFBE75A}"/>
              </a:ext>
            </a:extLst>
          </p:cNvPr>
          <p:cNvPicPr>
            <a:picLocks noChangeAspect="1"/>
          </p:cNvPicPr>
          <p:nvPr/>
        </p:nvPicPr>
        <p:blipFill>
          <a:blip r:embed="rId19"/>
          <a:stretch>
            <a:fillRect/>
          </a:stretch>
        </p:blipFill>
        <p:spPr>
          <a:xfrm>
            <a:off x="7303508" y="4206274"/>
            <a:ext cx="1185533" cy="1185533"/>
          </a:xfrm>
          <a:prstGeom prst="rect">
            <a:avLst/>
          </a:prstGeom>
        </p:spPr>
      </p:pic>
      <p:pic>
        <p:nvPicPr>
          <p:cNvPr id="24" name="Picture 23">
            <a:extLst>
              <a:ext uri="{FF2B5EF4-FFF2-40B4-BE49-F238E27FC236}">
                <a16:creationId xmlns:a16="http://schemas.microsoft.com/office/drawing/2014/main" id="{08B701F4-2448-4291-B58E-92447F473F25}"/>
              </a:ext>
            </a:extLst>
          </p:cNvPr>
          <p:cNvPicPr>
            <a:picLocks noChangeAspect="1"/>
          </p:cNvPicPr>
          <p:nvPr/>
        </p:nvPicPr>
        <p:blipFill>
          <a:blip r:embed="rId20"/>
          <a:stretch>
            <a:fillRect/>
          </a:stretch>
        </p:blipFill>
        <p:spPr>
          <a:xfrm>
            <a:off x="7332585" y="1678330"/>
            <a:ext cx="1040554" cy="1040554"/>
          </a:xfrm>
          <a:prstGeom prst="rect">
            <a:avLst/>
          </a:prstGeom>
        </p:spPr>
      </p:pic>
      <p:pic>
        <p:nvPicPr>
          <p:cNvPr id="25" name="Picture 24">
            <a:extLst>
              <a:ext uri="{FF2B5EF4-FFF2-40B4-BE49-F238E27FC236}">
                <a16:creationId xmlns:a16="http://schemas.microsoft.com/office/drawing/2014/main" id="{B6EE420E-4E6A-4391-8D42-51AC00EDCD57}"/>
              </a:ext>
            </a:extLst>
          </p:cNvPr>
          <p:cNvPicPr>
            <a:picLocks noChangeAspect="1"/>
          </p:cNvPicPr>
          <p:nvPr/>
        </p:nvPicPr>
        <p:blipFill>
          <a:blip r:embed="rId21"/>
          <a:stretch>
            <a:fillRect/>
          </a:stretch>
        </p:blipFill>
        <p:spPr>
          <a:xfrm>
            <a:off x="7344983" y="2962255"/>
            <a:ext cx="1175126" cy="1162702"/>
          </a:xfrm>
          <a:prstGeom prst="rect">
            <a:avLst/>
          </a:prstGeom>
        </p:spPr>
      </p:pic>
      <p:pic>
        <p:nvPicPr>
          <p:cNvPr id="26" name="Picture 25">
            <a:extLst>
              <a:ext uri="{FF2B5EF4-FFF2-40B4-BE49-F238E27FC236}">
                <a16:creationId xmlns:a16="http://schemas.microsoft.com/office/drawing/2014/main" id="{F07F4521-5513-4013-9D15-43EE5DFCBEAF}"/>
              </a:ext>
            </a:extLst>
          </p:cNvPr>
          <p:cNvPicPr>
            <a:picLocks noChangeAspect="1"/>
          </p:cNvPicPr>
          <p:nvPr/>
        </p:nvPicPr>
        <p:blipFill>
          <a:blip r:embed="rId22"/>
          <a:stretch>
            <a:fillRect/>
          </a:stretch>
        </p:blipFill>
        <p:spPr>
          <a:xfrm>
            <a:off x="10233469" y="2962960"/>
            <a:ext cx="1161997" cy="1161997"/>
          </a:xfrm>
          <a:prstGeom prst="rect">
            <a:avLst/>
          </a:prstGeom>
        </p:spPr>
      </p:pic>
      <p:pic>
        <p:nvPicPr>
          <p:cNvPr id="27" name="Picture 26">
            <a:extLst>
              <a:ext uri="{FF2B5EF4-FFF2-40B4-BE49-F238E27FC236}">
                <a16:creationId xmlns:a16="http://schemas.microsoft.com/office/drawing/2014/main" id="{3EA17F6F-0BAE-4798-BF39-FC32237B2770}"/>
              </a:ext>
            </a:extLst>
          </p:cNvPr>
          <p:cNvPicPr>
            <a:picLocks noChangeAspect="1"/>
          </p:cNvPicPr>
          <p:nvPr/>
        </p:nvPicPr>
        <p:blipFill>
          <a:blip r:embed="rId23"/>
          <a:stretch>
            <a:fillRect/>
          </a:stretch>
        </p:blipFill>
        <p:spPr>
          <a:xfrm>
            <a:off x="1891473" y="2825611"/>
            <a:ext cx="1405260" cy="1326827"/>
          </a:xfrm>
          <a:prstGeom prst="rect">
            <a:avLst/>
          </a:prstGeom>
        </p:spPr>
      </p:pic>
      <p:pic>
        <p:nvPicPr>
          <p:cNvPr id="28" name="Picture 27">
            <a:extLst>
              <a:ext uri="{FF2B5EF4-FFF2-40B4-BE49-F238E27FC236}">
                <a16:creationId xmlns:a16="http://schemas.microsoft.com/office/drawing/2014/main" id="{A3432AC0-AEB0-4FC5-B050-671CCA7F5480}"/>
              </a:ext>
            </a:extLst>
          </p:cNvPr>
          <p:cNvPicPr>
            <a:picLocks noChangeAspect="1"/>
          </p:cNvPicPr>
          <p:nvPr/>
        </p:nvPicPr>
        <p:blipFill>
          <a:blip r:embed="rId24"/>
          <a:stretch>
            <a:fillRect/>
          </a:stretch>
        </p:blipFill>
        <p:spPr>
          <a:xfrm>
            <a:off x="10207410" y="4224411"/>
            <a:ext cx="1199133" cy="1199133"/>
          </a:xfrm>
          <a:prstGeom prst="rect">
            <a:avLst/>
          </a:prstGeom>
        </p:spPr>
      </p:pic>
      <p:pic>
        <p:nvPicPr>
          <p:cNvPr id="29" name="Picture 28">
            <a:extLst>
              <a:ext uri="{FF2B5EF4-FFF2-40B4-BE49-F238E27FC236}">
                <a16:creationId xmlns:a16="http://schemas.microsoft.com/office/drawing/2014/main" id="{40175161-2545-41E4-9A88-43D920FE1EF1}"/>
              </a:ext>
            </a:extLst>
          </p:cNvPr>
          <p:cNvPicPr>
            <a:picLocks noChangeAspect="1"/>
          </p:cNvPicPr>
          <p:nvPr/>
        </p:nvPicPr>
        <p:blipFill>
          <a:blip r:embed="rId25"/>
          <a:stretch>
            <a:fillRect/>
          </a:stretch>
        </p:blipFill>
        <p:spPr>
          <a:xfrm>
            <a:off x="601262" y="1583737"/>
            <a:ext cx="1192790" cy="1192790"/>
          </a:xfrm>
          <a:prstGeom prst="rect">
            <a:avLst/>
          </a:prstGeom>
        </p:spPr>
      </p:pic>
      <p:pic>
        <p:nvPicPr>
          <p:cNvPr id="30" name="Picture 29">
            <a:extLst>
              <a:ext uri="{FF2B5EF4-FFF2-40B4-BE49-F238E27FC236}">
                <a16:creationId xmlns:a16="http://schemas.microsoft.com/office/drawing/2014/main" id="{86905EB5-0C76-4AC8-80A4-E9689C26ADBA}"/>
              </a:ext>
            </a:extLst>
          </p:cNvPr>
          <p:cNvPicPr>
            <a:picLocks noChangeAspect="1"/>
          </p:cNvPicPr>
          <p:nvPr/>
        </p:nvPicPr>
        <p:blipFill>
          <a:blip r:embed="rId26"/>
          <a:stretch>
            <a:fillRect/>
          </a:stretch>
        </p:blipFill>
        <p:spPr>
          <a:xfrm>
            <a:off x="8662776" y="2924501"/>
            <a:ext cx="1274379" cy="1274379"/>
          </a:xfrm>
          <a:prstGeom prst="rect">
            <a:avLst/>
          </a:prstGeom>
        </p:spPr>
      </p:pic>
      <p:pic>
        <p:nvPicPr>
          <p:cNvPr id="3" name="Picture 2">
            <a:extLst>
              <a:ext uri="{FF2B5EF4-FFF2-40B4-BE49-F238E27FC236}">
                <a16:creationId xmlns:a16="http://schemas.microsoft.com/office/drawing/2014/main" id="{D550BE45-E11C-4585-A128-2809907792F0}"/>
              </a:ext>
            </a:extLst>
          </p:cNvPr>
          <p:cNvPicPr>
            <a:picLocks noChangeAspect="1"/>
          </p:cNvPicPr>
          <p:nvPr/>
        </p:nvPicPr>
        <p:blipFill>
          <a:blip r:embed="rId27"/>
          <a:stretch>
            <a:fillRect/>
          </a:stretch>
        </p:blipFill>
        <p:spPr>
          <a:xfrm>
            <a:off x="4582134" y="4183117"/>
            <a:ext cx="1182413" cy="1182413"/>
          </a:xfrm>
          <a:prstGeom prst="rect">
            <a:avLst/>
          </a:prstGeom>
        </p:spPr>
      </p:pic>
      <p:pic>
        <p:nvPicPr>
          <p:cNvPr id="31" name="Picture 30">
            <a:extLst>
              <a:ext uri="{FF2B5EF4-FFF2-40B4-BE49-F238E27FC236}">
                <a16:creationId xmlns:a16="http://schemas.microsoft.com/office/drawing/2014/main" id="{4C273505-1C4E-4568-B0E9-994031097914}"/>
              </a:ext>
            </a:extLst>
          </p:cNvPr>
          <p:cNvPicPr>
            <a:picLocks noChangeAspect="1"/>
          </p:cNvPicPr>
          <p:nvPr/>
        </p:nvPicPr>
        <p:blipFill>
          <a:blip r:embed="rId28"/>
          <a:stretch>
            <a:fillRect/>
          </a:stretch>
        </p:blipFill>
        <p:spPr>
          <a:xfrm>
            <a:off x="3123824" y="5405130"/>
            <a:ext cx="1418897" cy="1342675"/>
          </a:xfrm>
          <a:prstGeom prst="rect">
            <a:avLst/>
          </a:prstGeom>
        </p:spPr>
      </p:pic>
      <p:pic>
        <p:nvPicPr>
          <p:cNvPr id="32" name="Picture 31">
            <a:extLst>
              <a:ext uri="{FF2B5EF4-FFF2-40B4-BE49-F238E27FC236}">
                <a16:creationId xmlns:a16="http://schemas.microsoft.com/office/drawing/2014/main" id="{609EF435-CDCB-4857-865D-3C11FD500CCA}"/>
              </a:ext>
            </a:extLst>
          </p:cNvPr>
          <p:cNvPicPr>
            <a:picLocks noChangeAspect="1"/>
          </p:cNvPicPr>
          <p:nvPr/>
        </p:nvPicPr>
        <p:blipFill>
          <a:blip r:embed="rId29"/>
          <a:stretch>
            <a:fillRect/>
          </a:stretch>
        </p:blipFill>
        <p:spPr>
          <a:xfrm>
            <a:off x="5898554" y="4203722"/>
            <a:ext cx="1218871" cy="1173306"/>
          </a:xfrm>
          <a:prstGeom prst="rect">
            <a:avLst/>
          </a:prstGeom>
        </p:spPr>
      </p:pic>
      <p:pic>
        <p:nvPicPr>
          <p:cNvPr id="33" name="Picture 32">
            <a:extLst>
              <a:ext uri="{FF2B5EF4-FFF2-40B4-BE49-F238E27FC236}">
                <a16:creationId xmlns:a16="http://schemas.microsoft.com/office/drawing/2014/main" id="{17815B69-DF56-4287-9942-AA284674CE53}"/>
              </a:ext>
            </a:extLst>
          </p:cNvPr>
          <p:cNvPicPr>
            <a:picLocks noChangeAspect="1"/>
          </p:cNvPicPr>
          <p:nvPr/>
        </p:nvPicPr>
        <p:blipFill>
          <a:blip r:embed="rId30"/>
          <a:stretch>
            <a:fillRect/>
          </a:stretch>
        </p:blipFill>
        <p:spPr>
          <a:xfrm>
            <a:off x="5858978" y="5349935"/>
            <a:ext cx="1269288" cy="1508065"/>
          </a:xfrm>
          <a:prstGeom prst="rect">
            <a:avLst/>
          </a:prstGeom>
        </p:spPr>
      </p:pic>
      <p:pic>
        <p:nvPicPr>
          <p:cNvPr id="35" name="Picture 34">
            <a:extLst>
              <a:ext uri="{FF2B5EF4-FFF2-40B4-BE49-F238E27FC236}">
                <a16:creationId xmlns:a16="http://schemas.microsoft.com/office/drawing/2014/main" id="{4E2BE2B2-7701-44B9-B7C8-BAABE7636A26}"/>
              </a:ext>
            </a:extLst>
          </p:cNvPr>
          <p:cNvPicPr>
            <a:picLocks noChangeAspect="1"/>
          </p:cNvPicPr>
          <p:nvPr/>
        </p:nvPicPr>
        <p:blipFill>
          <a:blip r:embed="rId31"/>
          <a:stretch>
            <a:fillRect/>
          </a:stretch>
        </p:blipFill>
        <p:spPr>
          <a:xfrm>
            <a:off x="10226189" y="5528440"/>
            <a:ext cx="1150883" cy="1150883"/>
          </a:xfrm>
          <a:prstGeom prst="rect">
            <a:avLst/>
          </a:prstGeom>
        </p:spPr>
      </p:pic>
      <p:pic>
        <p:nvPicPr>
          <p:cNvPr id="36" name="Picture 35">
            <a:extLst>
              <a:ext uri="{FF2B5EF4-FFF2-40B4-BE49-F238E27FC236}">
                <a16:creationId xmlns:a16="http://schemas.microsoft.com/office/drawing/2014/main" id="{117B39E0-CAF3-4302-A334-47923462BDDB}"/>
              </a:ext>
            </a:extLst>
          </p:cNvPr>
          <p:cNvPicPr>
            <a:picLocks noChangeAspect="1"/>
          </p:cNvPicPr>
          <p:nvPr/>
        </p:nvPicPr>
        <p:blipFill>
          <a:blip r:embed="rId32"/>
          <a:stretch>
            <a:fillRect/>
          </a:stretch>
        </p:blipFill>
        <p:spPr>
          <a:xfrm>
            <a:off x="8796784" y="5496910"/>
            <a:ext cx="1208689" cy="1208689"/>
          </a:xfrm>
          <a:prstGeom prst="rect">
            <a:avLst/>
          </a:prstGeom>
        </p:spPr>
      </p:pic>
      <p:pic>
        <p:nvPicPr>
          <p:cNvPr id="37" name="Picture 36">
            <a:extLst>
              <a:ext uri="{FF2B5EF4-FFF2-40B4-BE49-F238E27FC236}">
                <a16:creationId xmlns:a16="http://schemas.microsoft.com/office/drawing/2014/main" id="{9AC23A77-9A86-44F6-A9AB-B1DE384CD7D2}"/>
              </a:ext>
            </a:extLst>
          </p:cNvPr>
          <p:cNvPicPr>
            <a:picLocks noChangeAspect="1"/>
          </p:cNvPicPr>
          <p:nvPr/>
        </p:nvPicPr>
        <p:blipFill>
          <a:blip r:embed="rId33"/>
          <a:stretch>
            <a:fillRect/>
          </a:stretch>
        </p:blipFill>
        <p:spPr>
          <a:xfrm>
            <a:off x="7346354" y="5528440"/>
            <a:ext cx="1085193" cy="1085193"/>
          </a:xfrm>
          <a:prstGeom prst="rect">
            <a:avLst/>
          </a:prstGeom>
        </p:spPr>
      </p:pic>
    </p:spTree>
    <p:extLst>
      <p:ext uri="{BB962C8B-B14F-4D97-AF65-F5344CB8AC3E}">
        <p14:creationId xmlns:p14="http://schemas.microsoft.com/office/powerpoint/2010/main" val="921160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888" y="961012"/>
            <a:ext cx="11230225" cy="430887"/>
          </a:xfrm>
        </p:spPr>
        <p:txBody>
          <a:bodyPr/>
          <a:lstStyle/>
          <a:p>
            <a:r>
              <a:rPr lang="en-GB" sz="2800" dirty="0"/>
              <a:t>Constantly shifting environment: Social media platforms</a:t>
            </a:r>
            <a:endParaRPr lang="en-US" sz="2800" dirty="0"/>
          </a:p>
        </p:txBody>
      </p:sp>
      <p:sp>
        <p:nvSpPr>
          <p:cNvPr id="4" name="Slide Number Placeholder 3"/>
          <p:cNvSpPr>
            <a:spLocks noGrp="1"/>
          </p:cNvSpPr>
          <p:nvPr>
            <p:ph type="sldNum" sz="quarter" idx="12"/>
          </p:nvPr>
        </p:nvSpPr>
        <p:spPr/>
        <p:txBody>
          <a:bodyPr/>
          <a:lstStyle/>
          <a:p>
            <a:fld id="{4704619B-9823-F845-874B-2390AC991BC7}" type="slidenum">
              <a:rPr lang="en-US" smtClean="0"/>
              <a:t>5</a:t>
            </a:fld>
            <a:endParaRPr lang="en-US" dirty="0"/>
          </a:p>
        </p:txBody>
      </p:sp>
      <p:pic>
        <p:nvPicPr>
          <p:cNvPr id="5" name="Picture 4">
            <a:extLst>
              <a:ext uri="{FF2B5EF4-FFF2-40B4-BE49-F238E27FC236}">
                <a16:creationId xmlns:a16="http://schemas.microsoft.com/office/drawing/2014/main" id="{943B3824-4C60-48F7-9E9E-F2C7A71A8995}"/>
              </a:ext>
            </a:extLst>
          </p:cNvPr>
          <p:cNvPicPr>
            <a:picLocks noChangeAspect="1"/>
          </p:cNvPicPr>
          <p:nvPr/>
        </p:nvPicPr>
        <p:blipFill>
          <a:blip r:embed="rId2"/>
          <a:stretch>
            <a:fillRect/>
          </a:stretch>
        </p:blipFill>
        <p:spPr>
          <a:xfrm>
            <a:off x="3295070" y="3504633"/>
            <a:ext cx="1082270" cy="992852"/>
          </a:xfrm>
          <a:prstGeom prst="rect">
            <a:avLst/>
          </a:prstGeom>
        </p:spPr>
      </p:pic>
      <p:pic>
        <p:nvPicPr>
          <p:cNvPr id="6" name="Picture 5">
            <a:extLst>
              <a:ext uri="{FF2B5EF4-FFF2-40B4-BE49-F238E27FC236}">
                <a16:creationId xmlns:a16="http://schemas.microsoft.com/office/drawing/2014/main" id="{80ED260B-2955-4EC2-B688-C810AFE9CCE9}"/>
              </a:ext>
            </a:extLst>
          </p:cNvPr>
          <p:cNvPicPr>
            <a:picLocks noChangeAspect="1"/>
          </p:cNvPicPr>
          <p:nvPr/>
        </p:nvPicPr>
        <p:blipFill>
          <a:blip r:embed="rId3"/>
          <a:stretch>
            <a:fillRect/>
          </a:stretch>
        </p:blipFill>
        <p:spPr>
          <a:xfrm>
            <a:off x="7812736" y="3603114"/>
            <a:ext cx="882934" cy="894371"/>
          </a:xfrm>
          <a:prstGeom prst="rect">
            <a:avLst/>
          </a:prstGeom>
        </p:spPr>
      </p:pic>
      <p:pic>
        <p:nvPicPr>
          <p:cNvPr id="8" name="Picture 7">
            <a:extLst>
              <a:ext uri="{FF2B5EF4-FFF2-40B4-BE49-F238E27FC236}">
                <a16:creationId xmlns:a16="http://schemas.microsoft.com/office/drawing/2014/main" id="{F87D7077-2C93-422F-995C-AA01C42BBD25}"/>
              </a:ext>
            </a:extLst>
          </p:cNvPr>
          <p:cNvPicPr>
            <a:picLocks noChangeAspect="1"/>
          </p:cNvPicPr>
          <p:nvPr/>
        </p:nvPicPr>
        <p:blipFill>
          <a:blip r:embed="rId4"/>
          <a:stretch>
            <a:fillRect/>
          </a:stretch>
        </p:blipFill>
        <p:spPr>
          <a:xfrm>
            <a:off x="3709312" y="2210528"/>
            <a:ext cx="1083567" cy="1090403"/>
          </a:xfrm>
          <a:prstGeom prst="rect">
            <a:avLst/>
          </a:prstGeom>
        </p:spPr>
      </p:pic>
      <p:pic>
        <p:nvPicPr>
          <p:cNvPr id="9" name="Picture 8">
            <a:extLst>
              <a:ext uri="{FF2B5EF4-FFF2-40B4-BE49-F238E27FC236}">
                <a16:creationId xmlns:a16="http://schemas.microsoft.com/office/drawing/2014/main" id="{9C82B8FF-A87D-4A95-AFB4-3C2F98B6A4B5}"/>
              </a:ext>
            </a:extLst>
          </p:cNvPr>
          <p:cNvPicPr>
            <a:picLocks noChangeAspect="1"/>
          </p:cNvPicPr>
          <p:nvPr/>
        </p:nvPicPr>
        <p:blipFill>
          <a:blip r:embed="rId5"/>
          <a:stretch>
            <a:fillRect/>
          </a:stretch>
        </p:blipFill>
        <p:spPr>
          <a:xfrm>
            <a:off x="5496122" y="1686688"/>
            <a:ext cx="938255" cy="938255"/>
          </a:xfrm>
          <a:prstGeom prst="rect">
            <a:avLst/>
          </a:prstGeom>
        </p:spPr>
      </p:pic>
      <p:pic>
        <p:nvPicPr>
          <p:cNvPr id="10" name="Picture 9">
            <a:extLst>
              <a:ext uri="{FF2B5EF4-FFF2-40B4-BE49-F238E27FC236}">
                <a16:creationId xmlns:a16="http://schemas.microsoft.com/office/drawing/2014/main" id="{E0A9CFEB-DA6E-48A6-B1BB-31F89C143595}"/>
              </a:ext>
            </a:extLst>
          </p:cNvPr>
          <p:cNvPicPr>
            <a:picLocks noChangeAspect="1"/>
          </p:cNvPicPr>
          <p:nvPr/>
        </p:nvPicPr>
        <p:blipFill>
          <a:blip r:embed="rId6"/>
          <a:stretch>
            <a:fillRect/>
          </a:stretch>
        </p:blipFill>
        <p:spPr>
          <a:xfrm>
            <a:off x="5088950" y="3203774"/>
            <a:ext cx="1752600" cy="1704975"/>
          </a:xfrm>
          <a:prstGeom prst="rect">
            <a:avLst/>
          </a:prstGeom>
        </p:spPr>
      </p:pic>
      <p:pic>
        <p:nvPicPr>
          <p:cNvPr id="11" name="Picture 10">
            <a:extLst>
              <a:ext uri="{FF2B5EF4-FFF2-40B4-BE49-F238E27FC236}">
                <a16:creationId xmlns:a16="http://schemas.microsoft.com/office/drawing/2014/main" id="{C8D05C7C-8170-48A8-85BA-27721E84169A}"/>
              </a:ext>
            </a:extLst>
          </p:cNvPr>
          <p:cNvPicPr>
            <a:picLocks noChangeAspect="1"/>
          </p:cNvPicPr>
          <p:nvPr/>
        </p:nvPicPr>
        <p:blipFill>
          <a:blip r:embed="rId7"/>
          <a:stretch>
            <a:fillRect/>
          </a:stretch>
        </p:blipFill>
        <p:spPr>
          <a:xfrm>
            <a:off x="5490304" y="5475428"/>
            <a:ext cx="1112582" cy="1058310"/>
          </a:xfrm>
          <a:prstGeom prst="rect">
            <a:avLst/>
          </a:prstGeom>
        </p:spPr>
      </p:pic>
      <p:pic>
        <p:nvPicPr>
          <p:cNvPr id="12" name="Picture 11">
            <a:extLst>
              <a:ext uri="{FF2B5EF4-FFF2-40B4-BE49-F238E27FC236}">
                <a16:creationId xmlns:a16="http://schemas.microsoft.com/office/drawing/2014/main" id="{0BF78E16-41E8-42D6-9403-1297139DB54E}"/>
              </a:ext>
            </a:extLst>
          </p:cNvPr>
          <p:cNvPicPr>
            <a:picLocks noChangeAspect="1"/>
          </p:cNvPicPr>
          <p:nvPr/>
        </p:nvPicPr>
        <p:blipFill>
          <a:blip r:embed="rId8"/>
          <a:stretch>
            <a:fillRect/>
          </a:stretch>
        </p:blipFill>
        <p:spPr>
          <a:xfrm>
            <a:off x="3861428" y="4820840"/>
            <a:ext cx="1140025" cy="1190136"/>
          </a:xfrm>
          <a:prstGeom prst="rect">
            <a:avLst/>
          </a:prstGeom>
        </p:spPr>
      </p:pic>
      <p:pic>
        <p:nvPicPr>
          <p:cNvPr id="13" name="Picture 12">
            <a:extLst>
              <a:ext uri="{FF2B5EF4-FFF2-40B4-BE49-F238E27FC236}">
                <a16:creationId xmlns:a16="http://schemas.microsoft.com/office/drawing/2014/main" id="{80EB81AC-A3B3-4D6B-946E-4DD8388D270E}"/>
              </a:ext>
            </a:extLst>
          </p:cNvPr>
          <p:cNvPicPr>
            <a:picLocks noChangeAspect="1"/>
          </p:cNvPicPr>
          <p:nvPr/>
        </p:nvPicPr>
        <p:blipFill>
          <a:blip r:embed="rId9"/>
          <a:stretch>
            <a:fillRect/>
          </a:stretch>
        </p:blipFill>
        <p:spPr>
          <a:xfrm>
            <a:off x="7091738" y="4899637"/>
            <a:ext cx="1037194" cy="1032542"/>
          </a:xfrm>
          <a:prstGeom prst="rect">
            <a:avLst/>
          </a:prstGeom>
        </p:spPr>
      </p:pic>
      <p:pic>
        <p:nvPicPr>
          <p:cNvPr id="14" name="Picture 13">
            <a:extLst>
              <a:ext uri="{FF2B5EF4-FFF2-40B4-BE49-F238E27FC236}">
                <a16:creationId xmlns:a16="http://schemas.microsoft.com/office/drawing/2014/main" id="{95C5BD31-E085-4A69-B724-DE4A48E1FAB3}"/>
              </a:ext>
            </a:extLst>
          </p:cNvPr>
          <p:cNvPicPr>
            <a:picLocks noChangeAspect="1"/>
          </p:cNvPicPr>
          <p:nvPr/>
        </p:nvPicPr>
        <p:blipFill>
          <a:blip r:embed="rId10"/>
          <a:stretch>
            <a:fillRect/>
          </a:stretch>
        </p:blipFill>
        <p:spPr>
          <a:xfrm>
            <a:off x="7137621" y="2218341"/>
            <a:ext cx="1089447" cy="1040440"/>
          </a:xfrm>
          <a:prstGeom prst="rect">
            <a:avLst/>
          </a:prstGeom>
        </p:spPr>
      </p:pic>
    </p:spTree>
    <p:extLst>
      <p:ext uri="{BB962C8B-B14F-4D97-AF65-F5344CB8AC3E}">
        <p14:creationId xmlns:p14="http://schemas.microsoft.com/office/powerpoint/2010/main" val="3939841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888" y="961012"/>
            <a:ext cx="11230225" cy="430887"/>
          </a:xfrm>
        </p:spPr>
        <p:txBody>
          <a:bodyPr/>
          <a:lstStyle/>
          <a:p>
            <a:r>
              <a:rPr lang="en-GB" sz="2800" dirty="0"/>
              <a:t>The Indonesian online extremist community</a:t>
            </a:r>
            <a:endParaRPr lang="en-US" sz="2800" dirty="0"/>
          </a:p>
        </p:txBody>
      </p:sp>
      <p:sp>
        <p:nvSpPr>
          <p:cNvPr id="4" name="Slide Number Placeholder 3"/>
          <p:cNvSpPr>
            <a:spLocks noGrp="1"/>
          </p:cNvSpPr>
          <p:nvPr>
            <p:ph type="sldNum" sz="quarter" idx="12"/>
          </p:nvPr>
        </p:nvSpPr>
        <p:spPr/>
        <p:txBody>
          <a:bodyPr/>
          <a:lstStyle/>
          <a:p>
            <a:fld id="{4704619B-9823-F845-874B-2390AC991BC7}" type="slidenum">
              <a:rPr lang="en-US" smtClean="0"/>
              <a:t>6</a:t>
            </a:fld>
            <a:endParaRPr lang="en-US" dirty="0"/>
          </a:p>
        </p:txBody>
      </p:sp>
      <p:sp>
        <p:nvSpPr>
          <p:cNvPr id="15" name="Content Placeholder 2">
            <a:extLst>
              <a:ext uri="{FF2B5EF4-FFF2-40B4-BE49-F238E27FC236}">
                <a16:creationId xmlns:a16="http://schemas.microsoft.com/office/drawing/2014/main" id="{0BCD06E5-70C5-44B3-8B21-3F96FAAF790F}"/>
              </a:ext>
            </a:extLst>
          </p:cNvPr>
          <p:cNvSpPr>
            <a:spLocks noGrp="1"/>
          </p:cNvSpPr>
          <p:nvPr>
            <p:ph idx="1"/>
          </p:nvPr>
        </p:nvSpPr>
        <p:spPr>
          <a:xfrm>
            <a:off x="6883400" y="5228960"/>
            <a:ext cx="4216400" cy="1008832"/>
          </a:xfrm>
        </p:spPr>
        <p:txBody>
          <a:bodyPr/>
          <a:lstStyle/>
          <a:p>
            <a:r>
              <a:rPr lang="en-GB" sz="1800" dirty="0"/>
              <a:t>Build narratives of Muslim persecution</a:t>
            </a:r>
          </a:p>
          <a:p>
            <a:r>
              <a:rPr lang="en-GB" sz="1800" dirty="0"/>
              <a:t>Disseminate and translate jihadist media reports </a:t>
            </a:r>
          </a:p>
        </p:txBody>
      </p:sp>
      <p:sp>
        <p:nvSpPr>
          <p:cNvPr id="16" name="Rectangle: Rounded Corners 15">
            <a:extLst>
              <a:ext uri="{FF2B5EF4-FFF2-40B4-BE49-F238E27FC236}">
                <a16:creationId xmlns:a16="http://schemas.microsoft.com/office/drawing/2014/main" id="{AE68EDC2-0C44-4326-BAEA-57C6294A4D2E}"/>
              </a:ext>
            </a:extLst>
          </p:cNvPr>
          <p:cNvSpPr/>
          <p:nvPr/>
        </p:nvSpPr>
        <p:spPr>
          <a:xfrm>
            <a:off x="4292600" y="1905000"/>
            <a:ext cx="2794000" cy="1295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Online jihadists</a:t>
            </a:r>
          </a:p>
        </p:txBody>
      </p:sp>
      <p:sp>
        <p:nvSpPr>
          <p:cNvPr id="17" name="Rectangle: Rounded Corners 16">
            <a:extLst>
              <a:ext uri="{FF2B5EF4-FFF2-40B4-BE49-F238E27FC236}">
                <a16:creationId xmlns:a16="http://schemas.microsoft.com/office/drawing/2014/main" id="{8D2283A6-59B9-4565-BF5D-339063C5488F}"/>
              </a:ext>
            </a:extLst>
          </p:cNvPr>
          <p:cNvSpPr/>
          <p:nvPr/>
        </p:nvSpPr>
        <p:spPr>
          <a:xfrm>
            <a:off x="1816100" y="3759200"/>
            <a:ext cx="2794000" cy="1295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Pro-jihad websites</a:t>
            </a:r>
          </a:p>
        </p:txBody>
      </p:sp>
      <p:sp>
        <p:nvSpPr>
          <p:cNvPr id="18" name="Rectangle: Rounded Corners 17">
            <a:extLst>
              <a:ext uri="{FF2B5EF4-FFF2-40B4-BE49-F238E27FC236}">
                <a16:creationId xmlns:a16="http://schemas.microsoft.com/office/drawing/2014/main" id="{2C616977-F69F-453D-BB9B-32793043D642}"/>
              </a:ext>
            </a:extLst>
          </p:cNvPr>
          <p:cNvSpPr/>
          <p:nvPr/>
        </p:nvSpPr>
        <p:spPr>
          <a:xfrm>
            <a:off x="6769100" y="3797300"/>
            <a:ext cx="2794000" cy="12954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NGOs</a:t>
            </a:r>
          </a:p>
        </p:txBody>
      </p:sp>
      <p:sp>
        <p:nvSpPr>
          <p:cNvPr id="19" name="Content Placeholder 2">
            <a:extLst>
              <a:ext uri="{FF2B5EF4-FFF2-40B4-BE49-F238E27FC236}">
                <a16:creationId xmlns:a16="http://schemas.microsoft.com/office/drawing/2014/main" id="{B41DB5BE-9569-49BD-A772-A8C2E1BA44F0}"/>
              </a:ext>
            </a:extLst>
          </p:cNvPr>
          <p:cNvSpPr txBox="1">
            <a:spLocks/>
          </p:cNvSpPr>
          <p:nvPr/>
        </p:nvSpPr>
        <p:spPr>
          <a:xfrm>
            <a:off x="685800" y="5245100"/>
            <a:ext cx="5067300" cy="929192"/>
          </a:xfrm>
          <a:prstGeom prst="rect">
            <a:avLst/>
          </a:prstGeom>
        </p:spPr>
        <p:txBody>
          <a:bodyPr vert="horz" lIns="0" tIns="0" rIns="0" bIns="0" rtlCol="0">
            <a:noAutofit/>
          </a:bodyPr>
          <a:lstStyle>
            <a:lvl1pPr marL="171399" indent="-171399" algn="l" defTabSz="914126" rtl="0" eaLnBrk="1" latinLnBrk="0" hangingPunct="1">
              <a:lnSpc>
                <a:spcPct val="100000"/>
              </a:lnSpc>
              <a:spcBef>
                <a:spcPts val="1000"/>
              </a:spcBef>
              <a:buClr>
                <a:schemeClr val="accent1"/>
              </a:buClr>
              <a:buFont typeface="Arial" panose="020B0604020202020204" pitchFamily="34" charset="0"/>
              <a:buChar char="•"/>
              <a:tabLst/>
              <a:defRPr sz="1400" kern="1200">
                <a:solidFill>
                  <a:schemeClr val="tx2"/>
                </a:solidFill>
                <a:latin typeface="+mn-lt"/>
                <a:ea typeface="+mn-ea"/>
                <a:cs typeface="+mn-cs"/>
              </a:defRPr>
            </a:lvl1pPr>
            <a:lvl2pPr marL="344385" indent="-172986" algn="l" defTabSz="914126" rtl="0" eaLnBrk="1" latinLnBrk="0" hangingPunct="1">
              <a:lnSpc>
                <a:spcPct val="100000"/>
              </a:lnSpc>
              <a:spcBef>
                <a:spcPts val="1000"/>
              </a:spcBef>
              <a:buClr>
                <a:schemeClr val="accent1"/>
              </a:buClr>
              <a:buFont typeface=".HelveticaNeueDeskInterface-Regular" charset="0"/>
              <a:buChar char="&gt;"/>
              <a:tabLst/>
              <a:defRPr sz="1400" kern="1200">
                <a:solidFill>
                  <a:schemeClr val="tx2"/>
                </a:solidFill>
                <a:latin typeface="+mn-lt"/>
                <a:ea typeface="+mn-ea"/>
                <a:cs typeface="+mn-cs"/>
              </a:defRPr>
            </a:lvl2pPr>
            <a:lvl3pPr marL="515783" indent="-171399" algn="l" defTabSz="914126" rtl="0" eaLnBrk="1" latinLnBrk="0" hangingPunct="1">
              <a:lnSpc>
                <a:spcPct val="100000"/>
              </a:lnSpc>
              <a:spcBef>
                <a:spcPts val="1000"/>
              </a:spcBef>
              <a:buClr>
                <a:schemeClr val="accent1"/>
              </a:buClr>
              <a:buFont typeface=".HelveticaNeueDeskInterface-Regular" charset="0"/>
              <a:buChar char="–"/>
              <a:tabLst/>
              <a:defRPr sz="1400" kern="1200">
                <a:solidFill>
                  <a:schemeClr val="tx2"/>
                </a:solidFill>
                <a:latin typeface="+mn-lt"/>
                <a:ea typeface="+mn-ea"/>
                <a:cs typeface="+mn-cs"/>
              </a:defRPr>
            </a:lvl3pPr>
            <a:lvl4pPr marL="1599720" indent="-228531" algn="l" defTabSz="914126"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4pPr>
            <a:lvl5pPr marL="2056783" indent="-228531" algn="l" defTabSz="914126"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GB" sz="1800" dirty="0"/>
              <a:t>Disseminate jihadist media reports</a:t>
            </a:r>
          </a:p>
          <a:p>
            <a:r>
              <a:rPr lang="en-GB" sz="1800" dirty="0"/>
              <a:t>Commentaries on jihad</a:t>
            </a:r>
          </a:p>
        </p:txBody>
      </p:sp>
      <p:sp>
        <p:nvSpPr>
          <p:cNvPr id="20" name="Content Placeholder 2">
            <a:extLst>
              <a:ext uri="{FF2B5EF4-FFF2-40B4-BE49-F238E27FC236}">
                <a16:creationId xmlns:a16="http://schemas.microsoft.com/office/drawing/2014/main" id="{2D76F24D-6A1A-4A46-ABA1-7B8F7A16A45A}"/>
              </a:ext>
            </a:extLst>
          </p:cNvPr>
          <p:cNvSpPr txBox="1">
            <a:spLocks/>
          </p:cNvSpPr>
          <p:nvPr/>
        </p:nvSpPr>
        <p:spPr>
          <a:xfrm>
            <a:off x="7277100" y="1926960"/>
            <a:ext cx="4216400" cy="1008832"/>
          </a:xfrm>
          <a:prstGeom prst="rect">
            <a:avLst/>
          </a:prstGeom>
        </p:spPr>
        <p:txBody>
          <a:bodyPr vert="horz" lIns="0" tIns="0" rIns="0" bIns="0" rtlCol="0">
            <a:noAutofit/>
          </a:bodyPr>
          <a:lstStyle>
            <a:lvl1pPr marL="171399" indent="-171399" algn="l" defTabSz="914126" rtl="0" eaLnBrk="1" latinLnBrk="0" hangingPunct="1">
              <a:lnSpc>
                <a:spcPct val="100000"/>
              </a:lnSpc>
              <a:spcBef>
                <a:spcPts val="1000"/>
              </a:spcBef>
              <a:buClr>
                <a:schemeClr val="accent1"/>
              </a:buClr>
              <a:buFont typeface="Arial" panose="020B0604020202020204" pitchFamily="34" charset="0"/>
              <a:buChar char="•"/>
              <a:tabLst/>
              <a:defRPr sz="1400" kern="1200">
                <a:solidFill>
                  <a:schemeClr val="tx2"/>
                </a:solidFill>
                <a:latin typeface="+mn-lt"/>
                <a:ea typeface="+mn-ea"/>
                <a:cs typeface="+mn-cs"/>
              </a:defRPr>
            </a:lvl1pPr>
            <a:lvl2pPr marL="344385" indent="-172986" algn="l" defTabSz="914126" rtl="0" eaLnBrk="1" latinLnBrk="0" hangingPunct="1">
              <a:lnSpc>
                <a:spcPct val="100000"/>
              </a:lnSpc>
              <a:spcBef>
                <a:spcPts val="1000"/>
              </a:spcBef>
              <a:buClr>
                <a:schemeClr val="accent1"/>
              </a:buClr>
              <a:buFont typeface=".HelveticaNeueDeskInterface-Regular" charset="0"/>
              <a:buChar char="&gt;"/>
              <a:tabLst/>
              <a:defRPr sz="1400" kern="1200">
                <a:solidFill>
                  <a:schemeClr val="tx2"/>
                </a:solidFill>
                <a:latin typeface="+mn-lt"/>
                <a:ea typeface="+mn-ea"/>
                <a:cs typeface="+mn-cs"/>
              </a:defRPr>
            </a:lvl2pPr>
            <a:lvl3pPr marL="515783" indent="-171399" algn="l" defTabSz="914126" rtl="0" eaLnBrk="1" latinLnBrk="0" hangingPunct="1">
              <a:lnSpc>
                <a:spcPct val="100000"/>
              </a:lnSpc>
              <a:spcBef>
                <a:spcPts val="1000"/>
              </a:spcBef>
              <a:buClr>
                <a:schemeClr val="accent1"/>
              </a:buClr>
              <a:buFont typeface=".HelveticaNeueDeskInterface-Regular" charset="0"/>
              <a:buChar char="–"/>
              <a:tabLst/>
              <a:defRPr sz="1400" kern="1200">
                <a:solidFill>
                  <a:schemeClr val="tx2"/>
                </a:solidFill>
                <a:latin typeface="+mn-lt"/>
                <a:ea typeface="+mn-ea"/>
                <a:cs typeface="+mn-cs"/>
              </a:defRPr>
            </a:lvl3pPr>
            <a:lvl4pPr marL="1599720" indent="-228531" algn="l" defTabSz="914126"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4pPr>
            <a:lvl5pPr marL="2056783" indent="-228531" algn="l" defTabSz="914126"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GB" sz="1800" dirty="0"/>
              <a:t>Make threats, incite violence</a:t>
            </a:r>
          </a:p>
          <a:p>
            <a:r>
              <a:rPr lang="en-GB" sz="1800" dirty="0"/>
              <a:t>Link with other online jihadists in region</a:t>
            </a:r>
          </a:p>
          <a:p>
            <a:r>
              <a:rPr lang="en-GB" sz="1800" dirty="0"/>
              <a:t>Store jihadist media content online</a:t>
            </a:r>
          </a:p>
          <a:p>
            <a:endParaRPr lang="en-GB" sz="1800" dirty="0"/>
          </a:p>
        </p:txBody>
      </p:sp>
    </p:spTree>
    <p:extLst>
      <p:ext uri="{BB962C8B-B14F-4D97-AF65-F5344CB8AC3E}">
        <p14:creationId xmlns:p14="http://schemas.microsoft.com/office/powerpoint/2010/main" val="664908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888" y="961012"/>
            <a:ext cx="11230225" cy="430887"/>
          </a:xfrm>
        </p:spPr>
        <p:txBody>
          <a:bodyPr/>
          <a:lstStyle/>
          <a:p>
            <a:r>
              <a:rPr lang="en-GB" sz="2800" dirty="0"/>
              <a:t>Indonesian online jihadists</a:t>
            </a:r>
            <a:endParaRPr lang="en-US" sz="2800" dirty="0"/>
          </a:p>
        </p:txBody>
      </p:sp>
      <p:sp>
        <p:nvSpPr>
          <p:cNvPr id="4" name="Slide Number Placeholder 3"/>
          <p:cNvSpPr>
            <a:spLocks noGrp="1"/>
          </p:cNvSpPr>
          <p:nvPr>
            <p:ph type="sldNum" sz="quarter" idx="12"/>
          </p:nvPr>
        </p:nvSpPr>
        <p:spPr/>
        <p:txBody>
          <a:bodyPr/>
          <a:lstStyle/>
          <a:p>
            <a:fld id="{4704619B-9823-F845-874B-2390AC991BC7}" type="slidenum">
              <a:rPr lang="en-US" smtClean="0"/>
              <a:t>7</a:t>
            </a:fld>
            <a:endParaRPr lang="en-US" dirty="0"/>
          </a:p>
        </p:txBody>
      </p:sp>
      <p:sp>
        <p:nvSpPr>
          <p:cNvPr id="11" name="Rectangle 10">
            <a:extLst>
              <a:ext uri="{FF2B5EF4-FFF2-40B4-BE49-F238E27FC236}">
                <a16:creationId xmlns:a16="http://schemas.microsoft.com/office/drawing/2014/main" id="{77380E2F-A2B5-4932-B8D0-BB3FD4A9CCA0}"/>
              </a:ext>
            </a:extLst>
          </p:cNvPr>
          <p:cNvSpPr/>
          <p:nvPr/>
        </p:nvSpPr>
        <p:spPr>
          <a:xfrm>
            <a:off x="481920" y="1643409"/>
            <a:ext cx="2290564" cy="4709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Threat makers</a:t>
            </a:r>
          </a:p>
        </p:txBody>
      </p:sp>
      <p:pic>
        <p:nvPicPr>
          <p:cNvPr id="3" name="Picture 2">
            <a:extLst>
              <a:ext uri="{FF2B5EF4-FFF2-40B4-BE49-F238E27FC236}">
                <a16:creationId xmlns:a16="http://schemas.microsoft.com/office/drawing/2014/main" id="{D8BAABE5-0677-4338-880F-47A596B85B4A}"/>
              </a:ext>
            </a:extLst>
          </p:cNvPr>
          <p:cNvPicPr>
            <a:picLocks noChangeAspect="1"/>
          </p:cNvPicPr>
          <p:nvPr/>
        </p:nvPicPr>
        <p:blipFill>
          <a:blip r:embed="rId2"/>
          <a:stretch>
            <a:fillRect/>
          </a:stretch>
        </p:blipFill>
        <p:spPr>
          <a:xfrm>
            <a:off x="196487" y="2539671"/>
            <a:ext cx="7021718" cy="3594538"/>
          </a:xfrm>
          <a:prstGeom prst="rect">
            <a:avLst/>
          </a:prstGeom>
          <a:ln w="19050">
            <a:solidFill>
              <a:schemeClr val="accent1"/>
            </a:solidFill>
          </a:ln>
        </p:spPr>
      </p:pic>
      <p:pic>
        <p:nvPicPr>
          <p:cNvPr id="5" name="Picture 4">
            <a:extLst>
              <a:ext uri="{FF2B5EF4-FFF2-40B4-BE49-F238E27FC236}">
                <a16:creationId xmlns:a16="http://schemas.microsoft.com/office/drawing/2014/main" id="{77D0BF7B-8CAF-4A24-BA9E-FC3EC590582C}"/>
              </a:ext>
            </a:extLst>
          </p:cNvPr>
          <p:cNvPicPr>
            <a:picLocks noChangeAspect="1"/>
          </p:cNvPicPr>
          <p:nvPr/>
        </p:nvPicPr>
        <p:blipFill>
          <a:blip r:embed="rId3"/>
          <a:stretch>
            <a:fillRect/>
          </a:stretch>
        </p:blipFill>
        <p:spPr>
          <a:xfrm>
            <a:off x="7428759" y="2203959"/>
            <a:ext cx="4460981" cy="4433230"/>
          </a:xfrm>
          <a:prstGeom prst="rect">
            <a:avLst/>
          </a:prstGeom>
          <a:ln w="19050">
            <a:solidFill>
              <a:schemeClr val="accent1"/>
            </a:solidFill>
          </a:ln>
        </p:spPr>
      </p:pic>
    </p:spTree>
    <p:extLst>
      <p:ext uri="{BB962C8B-B14F-4D97-AF65-F5344CB8AC3E}">
        <p14:creationId xmlns:p14="http://schemas.microsoft.com/office/powerpoint/2010/main" val="268635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888" y="961012"/>
            <a:ext cx="11230225" cy="430887"/>
          </a:xfrm>
        </p:spPr>
        <p:txBody>
          <a:bodyPr/>
          <a:lstStyle/>
          <a:p>
            <a:r>
              <a:rPr lang="en-GB" sz="2800" dirty="0"/>
              <a:t>Indonesian online jihadists</a:t>
            </a:r>
            <a:endParaRPr lang="en-US" sz="2800" dirty="0"/>
          </a:p>
        </p:txBody>
      </p:sp>
      <p:sp>
        <p:nvSpPr>
          <p:cNvPr id="4" name="Slide Number Placeholder 3"/>
          <p:cNvSpPr>
            <a:spLocks noGrp="1"/>
          </p:cNvSpPr>
          <p:nvPr>
            <p:ph type="sldNum" sz="quarter" idx="12"/>
          </p:nvPr>
        </p:nvSpPr>
        <p:spPr/>
        <p:txBody>
          <a:bodyPr/>
          <a:lstStyle/>
          <a:p>
            <a:fld id="{4704619B-9823-F845-874B-2390AC991BC7}" type="slidenum">
              <a:rPr lang="en-US" smtClean="0"/>
              <a:t>8</a:t>
            </a:fld>
            <a:endParaRPr lang="en-US" dirty="0"/>
          </a:p>
        </p:txBody>
      </p:sp>
      <p:sp>
        <p:nvSpPr>
          <p:cNvPr id="11" name="Rectangle 10">
            <a:extLst>
              <a:ext uri="{FF2B5EF4-FFF2-40B4-BE49-F238E27FC236}">
                <a16:creationId xmlns:a16="http://schemas.microsoft.com/office/drawing/2014/main" id="{77380E2F-A2B5-4932-B8D0-BB3FD4A9CCA0}"/>
              </a:ext>
            </a:extLst>
          </p:cNvPr>
          <p:cNvSpPr/>
          <p:nvPr/>
        </p:nvSpPr>
        <p:spPr>
          <a:xfrm>
            <a:off x="481920" y="1643409"/>
            <a:ext cx="2290564" cy="4709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Disseminators</a:t>
            </a:r>
          </a:p>
        </p:txBody>
      </p:sp>
      <p:pic>
        <p:nvPicPr>
          <p:cNvPr id="3" name="Picture 2">
            <a:extLst>
              <a:ext uri="{FF2B5EF4-FFF2-40B4-BE49-F238E27FC236}">
                <a16:creationId xmlns:a16="http://schemas.microsoft.com/office/drawing/2014/main" id="{2FCDF964-E446-457B-9F0D-3D38E9FCCD7C}"/>
              </a:ext>
            </a:extLst>
          </p:cNvPr>
          <p:cNvPicPr>
            <a:picLocks noChangeAspect="1"/>
          </p:cNvPicPr>
          <p:nvPr/>
        </p:nvPicPr>
        <p:blipFill>
          <a:blip r:embed="rId2"/>
          <a:stretch>
            <a:fillRect/>
          </a:stretch>
        </p:blipFill>
        <p:spPr>
          <a:xfrm>
            <a:off x="252247" y="3352795"/>
            <a:ext cx="3363312" cy="2815937"/>
          </a:xfrm>
          <a:prstGeom prst="rect">
            <a:avLst/>
          </a:prstGeom>
          <a:ln w="19050">
            <a:solidFill>
              <a:schemeClr val="accent1"/>
            </a:solidFill>
          </a:ln>
        </p:spPr>
      </p:pic>
      <p:sp>
        <p:nvSpPr>
          <p:cNvPr id="16" name="Content Placeholder 2">
            <a:extLst>
              <a:ext uri="{FF2B5EF4-FFF2-40B4-BE49-F238E27FC236}">
                <a16:creationId xmlns:a16="http://schemas.microsoft.com/office/drawing/2014/main" id="{062AEE00-2316-4661-9183-F22D1DA69845}"/>
              </a:ext>
            </a:extLst>
          </p:cNvPr>
          <p:cNvSpPr txBox="1">
            <a:spLocks/>
          </p:cNvSpPr>
          <p:nvPr/>
        </p:nvSpPr>
        <p:spPr>
          <a:xfrm>
            <a:off x="492169" y="2449731"/>
            <a:ext cx="8662341" cy="559174"/>
          </a:xfrm>
          <a:prstGeom prst="rect">
            <a:avLst/>
          </a:prstGeom>
        </p:spPr>
        <p:txBody>
          <a:bodyPr vert="horz" lIns="0" tIns="0" rIns="0" bIns="0" rtlCol="0">
            <a:noAutofit/>
          </a:bodyPr>
          <a:lstStyle>
            <a:lvl1pPr marL="171399" indent="-171399" algn="l" defTabSz="914126" rtl="0" eaLnBrk="1" latinLnBrk="0" hangingPunct="1">
              <a:lnSpc>
                <a:spcPct val="100000"/>
              </a:lnSpc>
              <a:spcBef>
                <a:spcPts val="1000"/>
              </a:spcBef>
              <a:buClr>
                <a:schemeClr val="accent1"/>
              </a:buClr>
              <a:buFont typeface="Arial" panose="020B0604020202020204" pitchFamily="34" charset="0"/>
              <a:buChar char="•"/>
              <a:tabLst/>
              <a:defRPr sz="1400" kern="1200">
                <a:solidFill>
                  <a:schemeClr val="tx2"/>
                </a:solidFill>
                <a:latin typeface="+mn-lt"/>
                <a:ea typeface="+mn-ea"/>
                <a:cs typeface="+mn-cs"/>
              </a:defRPr>
            </a:lvl1pPr>
            <a:lvl2pPr marL="344385" indent="-172986" algn="l" defTabSz="914126" rtl="0" eaLnBrk="1" latinLnBrk="0" hangingPunct="1">
              <a:lnSpc>
                <a:spcPct val="100000"/>
              </a:lnSpc>
              <a:spcBef>
                <a:spcPts val="1000"/>
              </a:spcBef>
              <a:buClr>
                <a:schemeClr val="accent1"/>
              </a:buClr>
              <a:buFont typeface=".HelveticaNeueDeskInterface-Regular" charset="0"/>
              <a:buChar char="&gt;"/>
              <a:tabLst/>
              <a:defRPr sz="1400" kern="1200">
                <a:solidFill>
                  <a:schemeClr val="tx2"/>
                </a:solidFill>
                <a:latin typeface="+mn-lt"/>
                <a:ea typeface="+mn-ea"/>
                <a:cs typeface="+mn-cs"/>
              </a:defRPr>
            </a:lvl2pPr>
            <a:lvl3pPr marL="515783" indent="-171399" algn="l" defTabSz="914126" rtl="0" eaLnBrk="1" latinLnBrk="0" hangingPunct="1">
              <a:lnSpc>
                <a:spcPct val="100000"/>
              </a:lnSpc>
              <a:spcBef>
                <a:spcPts val="1000"/>
              </a:spcBef>
              <a:buClr>
                <a:schemeClr val="accent1"/>
              </a:buClr>
              <a:buFont typeface=".HelveticaNeueDeskInterface-Regular" charset="0"/>
              <a:buChar char="–"/>
              <a:tabLst/>
              <a:defRPr sz="1400" kern="1200">
                <a:solidFill>
                  <a:schemeClr val="tx2"/>
                </a:solidFill>
                <a:latin typeface="+mn-lt"/>
                <a:ea typeface="+mn-ea"/>
                <a:cs typeface="+mn-cs"/>
              </a:defRPr>
            </a:lvl3pPr>
            <a:lvl4pPr marL="1599720" indent="-228531" algn="l" defTabSz="914126"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4pPr>
            <a:lvl5pPr marL="2056783" indent="-228531" algn="l" defTabSz="914126"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r>
              <a:rPr lang="en-GB" sz="2400" dirty="0"/>
              <a:t>Translating jihadist content for an Indonesian audience</a:t>
            </a:r>
          </a:p>
        </p:txBody>
      </p:sp>
      <p:pic>
        <p:nvPicPr>
          <p:cNvPr id="9" name="Picture 8">
            <a:extLst>
              <a:ext uri="{FF2B5EF4-FFF2-40B4-BE49-F238E27FC236}">
                <a16:creationId xmlns:a16="http://schemas.microsoft.com/office/drawing/2014/main" id="{A38FF224-B8F0-4D9F-AB61-F8EA35167A48}"/>
              </a:ext>
            </a:extLst>
          </p:cNvPr>
          <p:cNvPicPr>
            <a:picLocks noChangeAspect="1"/>
          </p:cNvPicPr>
          <p:nvPr/>
        </p:nvPicPr>
        <p:blipFill>
          <a:blip r:embed="rId3"/>
          <a:stretch>
            <a:fillRect/>
          </a:stretch>
        </p:blipFill>
        <p:spPr>
          <a:xfrm>
            <a:off x="3825774" y="3331777"/>
            <a:ext cx="2504580" cy="2827174"/>
          </a:xfrm>
          <a:prstGeom prst="rect">
            <a:avLst/>
          </a:prstGeom>
          <a:ln w="19050">
            <a:solidFill>
              <a:schemeClr val="accent1"/>
            </a:solidFill>
          </a:ln>
        </p:spPr>
      </p:pic>
      <p:pic>
        <p:nvPicPr>
          <p:cNvPr id="10" name="Picture 9">
            <a:extLst>
              <a:ext uri="{FF2B5EF4-FFF2-40B4-BE49-F238E27FC236}">
                <a16:creationId xmlns:a16="http://schemas.microsoft.com/office/drawing/2014/main" id="{748456A4-CEC9-43F2-BFB0-3A440FBC5A8E}"/>
              </a:ext>
            </a:extLst>
          </p:cNvPr>
          <p:cNvPicPr>
            <a:picLocks noChangeAspect="1"/>
          </p:cNvPicPr>
          <p:nvPr/>
        </p:nvPicPr>
        <p:blipFill>
          <a:blip r:embed="rId4"/>
          <a:stretch>
            <a:fillRect/>
          </a:stretch>
        </p:blipFill>
        <p:spPr>
          <a:xfrm>
            <a:off x="6526927" y="3331778"/>
            <a:ext cx="2884328" cy="2826954"/>
          </a:xfrm>
          <a:prstGeom prst="rect">
            <a:avLst/>
          </a:prstGeom>
          <a:ln w="19050">
            <a:solidFill>
              <a:schemeClr val="accent1"/>
            </a:solidFill>
          </a:ln>
        </p:spPr>
      </p:pic>
      <p:pic>
        <p:nvPicPr>
          <p:cNvPr id="12" name="Picture 11">
            <a:extLst>
              <a:ext uri="{FF2B5EF4-FFF2-40B4-BE49-F238E27FC236}">
                <a16:creationId xmlns:a16="http://schemas.microsoft.com/office/drawing/2014/main" id="{F608EF92-2602-47B3-BF00-DAAA02F88C11}"/>
              </a:ext>
            </a:extLst>
          </p:cNvPr>
          <p:cNvPicPr>
            <a:picLocks noChangeAspect="1"/>
          </p:cNvPicPr>
          <p:nvPr/>
        </p:nvPicPr>
        <p:blipFill>
          <a:blip r:embed="rId5"/>
          <a:stretch>
            <a:fillRect/>
          </a:stretch>
        </p:blipFill>
        <p:spPr>
          <a:xfrm>
            <a:off x="9611207" y="3342286"/>
            <a:ext cx="2227320" cy="2806263"/>
          </a:xfrm>
          <a:prstGeom prst="rect">
            <a:avLst/>
          </a:prstGeom>
          <a:ln w="19050">
            <a:solidFill>
              <a:schemeClr val="accent1"/>
            </a:solidFill>
          </a:ln>
        </p:spPr>
      </p:pic>
    </p:spTree>
    <p:extLst>
      <p:ext uri="{BB962C8B-B14F-4D97-AF65-F5344CB8AC3E}">
        <p14:creationId xmlns:p14="http://schemas.microsoft.com/office/powerpoint/2010/main" val="169539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888" y="961012"/>
            <a:ext cx="11230225" cy="430887"/>
          </a:xfrm>
        </p:spPr>
        <p:txBody>
          <a:bodyPr/>
          <a:lstStyle/>
          <a:p>
            <a:r>
              <a:rPr lang="en-GB" sz="2800" dirty="0"/>
              <a:t>Indonesian online jihadists</a:t>
            </a:r>
            <a:endParaRPr lang="en-US" sz="2800" dirty="0"/>
          </a:p>
        </p:txBody>
      </p:sp>
      <p:sp>
        <p:nvSpPr>
          <p:cNvPr id="4" name="Slide Number Placeholder 3"/>
          <p:cNvSpPr>
            <a:spLocks noGrp="1"/>
          </p:cNvSpPr>
          <p:nvPr>
            <p:ph type="sldNum" sz="quarter" idx="12"/>
          </p:nvPr>
        </p:nvSpPr>
        <p:spPr/>
        <p:txBody>
          <a:bodyPr/>
          <a:lstStyle/>
          <a:p>
            <a:fld id="{4704619B-9823-F845-874B-2390AC991BC7}" type="slidenum">
              <a:rPr lang="en-US" smtClean="0"/>
              <a:t>9</a:t>
            </a:fld>
            <a:endParaRPr lang="en-US" dirty="0"/>
          </a:p>
        </p:txBody>
      </p:sp>
      <p:sp>
        <p:nvSpPr>
          <p:cNvPr id="11" name="Rectangle 10">
            <a:extLst>
              <a:ext uri="{FF2B5EF4-FFF2-40B4-BE49-F238E27FC236}">
                <a16:creationId xmlns:a16="http://schemas.microsoft.com/office/drawing/2014/main" id="{77380E2F-A2B5-4932-B8D0-BB3FD4A9CCA0}"/>
              </a:ext>
            </a:extLst>
          </p:cNvPr>
          <p:cNvSpPr/>
          <p:nvPr/>
        </p:nvSpPr>
        <p:spPr>
          <a:xfrm>
            <a:off x="481920" y="1643409"/>
            <a:ext cx="2290564" cy="4709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Disseminators</a:t>
            </a:r>
          </a:p>
        </p:txBody>
      </p:sp>
      <p:pic>
        <p:nvPicPr>
          <p:cNvPr id="13" name="Picture 12">
            <a:extLst>
              <a:ext uri="{FF2B5EF4-FFF2-40B4-BE49-F238E27FC236}">
                <a16:creationId xmlns:a16="http://schemas.microsoft.com/office/drawing/2014/main" id="{D68F859C-0C0B-4649-8FA0-B5101EEBBC58}"/>
              </a:ext>
            </a:extLst>
          </p:cNvPr>
          <p:cNvPicPr>
            <a:picLocks noChangeAspect="1"/>
          </p:cNvPicPr>
          <p:nvPr/>
        </p:nvPicPr>
        <p:blipFill>
          <a:blip r:embed="rId2"/>
          <a:stretch>
            <a:fillRect/>
          </a:stretch>
        </p:blipFill>
        <p:spPr>
          <a:xfrm>
            <a:off x="2387367" y="4220118"/>
            <a:ext cx="1092652" cy="1140681"/>
          </a:xfrm>
          <a:prstGeom prst="rect">
            <a:avLst/>
          </a:prstGeom>
        </p:spPr>
      </p:pic>
      <p:pic>
        <p:nvPicPr>
          <p:cNvPr id="14" name="Picture 13">
            <a:extLst>
              <a:ext uri="{FF2B5EF4-FFF2-40B4-BE49-F238E27FC236}">
                <a16:creationId xmlns:a16="http://schemas.microsoft.com/office/drawing/2014/main" id="{366EA28A-8683-4C45-BD7D-F4BA1578AA60}"/>
              </a:ext>
            </a:extLst>
          </p:cNvPr>
          <p:cNvPicPr>
            <a:picLocks noChangeAspect="1"/>
          </p:cNvPicPr>
          <p:nvPr/>
        </p:nvPicPr>
        <p:blipFill>
          <a:blip r:embed="rId3"/>
          <a:stretch>
            <a:fillRect/>
          </a:stretch>
        </p:blipFill>
        <p:spPr>
          <a:xfrm>
            <a:off x="3564100" y="3414084"/>
            <a:ext cx="1173649" cy="1116398"/>
          </a:xfrm>
          <a:prstGeom prst="rect">
            <a:avLst/>
          </a:prstGeom>
        </p:spPr>
      </p:pic>
      <p:sp>
        <p:nvSpPr>
          <p:cNvPr id="15" name="Content Placeholder 2">
            <a:extLst>
              <a:ext uri="{FF2B5EF4-FFF2-40B4-BE49-F238E27FC236}">
                <a16:creationId xmlns:a16="http://schemas.microsoft.com/office/drawing/2014/main" id="{C29B1B19-B062-4D6E-A562-A11C982F93A3}"/>
              </a:ext>
            </a:extLst>
          </p:cNvPr>
          <p:cNvSpPr>
            <a:spLocks noGrp="1"/>
          </p:cNvSpPr>
          <p:nvPr>
            <p:ph idx="1"/>
          </p:nvPr>
        </p:nvSpPr>
        <p:spPr>
          <a:xfrm>
            <a:off x="507935" y="2391928"/>
            <a:ext cx="6838797" cy="559174"/>
          </a:xfrm>
        </p:spPr>
        <p:txBody>
          <a:bodyPr/>
          <a:lstStyle/>
          <a:p>
            <a:r>
              <a:rPr lang="en-GB" sz="2400" dirty="0"/>
              <a:t>Providing recommendations for online security</a:t>
            </a:r>
          </a:p>
        </p:txBody>
      </p:sp>
      <p:pic>
        <p:nvPicPr>
          <p:cNvPr id="5" name="Picture 4">
            <a:extLst>
              <a:ext uri="{FF2B5EF4-FFF2-40B4-BE49-F238E27FC236}">
                <a16:creationId xmlns:a16="http://schemas.microsoft.com/office/drawing/2014/main" id="{9D8AD356-034B-463F-B2F6-AC271F9218C9}"/>
              </a:ext>
            </a:extLst>
          </p:cNvPr>
          <p:cNvPicPr>
            <a:picLocks noChangeAspect="1"/>
          </p:cNvPicPr>
          <p:nvPr/>
        </p:nvPicPr>
        <p:blipFill>
          <a:blip r:embed="rId4"/>
          <a:stretch>
            <a:fillRect/>
          </a:stretch>
        </p:blipFill>
        <p:spPr>
          <a:xfrm>
            <a:off x="6356131" y="3245069"/>
            <a:ext cx="3071648" cy="3071648"/>
          </a:xfrm>
          <a:prstGeom prst="rect">
            <a:avLst/>
          </a:prstGeom>
        </p:spPr>
      </p:pic>
      <p:pic>
        <p:nvPicPr>
          <p:cNvPr id="8" name="Picture 7">
            <a:extLst>
              <a:ext uri="{FF2B5EF4-FFF2-40B4-BE49-F238E27FC236}">
                <a16:creationId xmlns:a16="http://schemas.microsoft.com/office/drawing/2014/main" id="{FF35AC1B-463B-49D2-9937-D373F2B6B525}"/>
              </a:ext>
            </a:extLst>
          </p:cNvPr>
          <p:cNvPicPr>
            <a:picLocks noChangeAspect="1"/>
          </p:cNvPicPr>
          <p:nvPr/>
        </p:nvPicPr>
        <p:blipFill>
          <a:blip r:embed="rId5"/>
          <a:stretch>
            <a:fillRect/>
          </a:stretch>
        </p:blipFill>
        <p:spPr>
          <a:xfrm>
            <a:off x="3560379" y="4792718"/>
            <a:ext cx="1404748" cy="1404748"/>
          </a:xfrm>
          <a:prstGeom prst="rect">
            <a:avLst/>
          </a:prstGeom>
        </p:spPr>
      </p:pic>
    </p:spTree>
    <p:extLst>
      <p:ext uri="{BB962C8B-B14F-4D97-AF65-F5344CB8AC3E}">
        <p14:creationId xmlns:p14="http://schemas.microsoft.com/office/powerpoint/2010/main" val="55589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IHSM_PPT_GeneralUse_2017_16x9">
  <a:themeElements>
    <a:clrScheme name="Custom 5">
      <a:dk1>
        <a:srgbClr val="000000"/>
      </a:dk1>
      <a:lt1>
        <a:srgbClr val="FFFFFF"/>
      </a:lt1>
      <a:dk2>
        <a:srgbClr val="4B4B4B"/>
      </a:dk2>
      <a:lt2>
        <a:srgbClr val="999999"/>
      </a:lt2>
      <a:accent1>
        <a:srgbClr val="00AB4E"/>
      </a:accent1>
      <a:accent2>
        <a:srgbClr val="B1B3B6"/>
      </a:accent2>
      <a:accent3>
        <a:srgbClr val="009697"/>
      </a:accent3>
      <a:accent4>
        <a:srgbClr val="8DC63F"/>
      </a:accent4>
      <a:accent5>
        <a:srgbClr val="00B5F1"/>
      </a:accent5>
      <a:accent6>
        <a:srgbClr val="F7941D"/>
      </a:accent6>
      <a:hlink>
        <a:srgbClr val="00AB4E"/>
      </a:hlink>
      <a:folHlink>
        <a:srgbClr val="00969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1400" dirty="0" err="1" smtClean="0"/>
        </a:defPPr>
      </a:lstStyle>
    </a:txDef>
  </a:objectDefaults>
  <a:extraClrSchemeLst/>
  <a:custClrLst>
    <a:custClr name="IHSM Green">
      <a:srgbClr val="00AB4E"/>
    </a:custClr>
    <a:custClr name="IHSM Gray Tint">
      <a:srgbClr val="B1B3B6"/>
    </a:custClr>
    <a:custClr name="IHSM Teal">
      <a:srgbClr val="009697"/>
    </a:custClr>
    <a:custClr name="IHSM Bright Green">
      <a:srgbClr val="8DC63F"/>
    </a:custClr>
    <a:custClr name="IHSM Blue">
      <a:srgbClr val="00B5F1"/>
    </a:custClr>
    <a:custClr name="IHSM Orange">
      <a:srgbClr val="F7941D"/>
    </a:custClr>
    <a:custClr name="IHSM Purple">
      <a:srgbClr val="96157C"/>
    </a:custClr>
    <a:custClr name="IHSM Red Tint">
      <a:srgbClr val="FABFB7"/>
    </a:custClr>
    <a:custClr name="IHSM Red">
      <a:srgbClr val="EE2F53"/>
    </a:custClr>
    <a:custClr name="IHSM Blue Tint">
      <a:srgbClr val="B6E4FA"/>
    </a:custClr>
    <a:custClr name="IHSM Mid Blue">
      <a:srgbClr val="0066B3"/>
    </a:custClr>
    <a:custClr name="IHSM Light Yellow">
      <a:srgbClr val="FFD200"/>
    </a:custClr>
    <a:custClr name="IHSM Dark Gray">
      <a:srgbClr val="58595B"/>
    </a:custClr>
    <a:custClr name="IHSM Teal Tint">
      <a:srgbClr val="8DC0C4"/>
    </a:custClr>
    <a:custClr name="IHSM Burnt Orange">
      <a:srgbClr val="C84623"/>
    </a:custClr>
    <a:custClr name="IHSM Bright Green Tint">
      <a:srgbClr val="C4DF9B"/>
    </a:custClr>
    <a:custClr name="IHSM Dark Blue">
      <a:srgbClr val="103C68"/>
    </a:custClr>
    <a:custClr name="IHSM Dark Purple Tint">
      <a:srgbClr val="8F7890"/>
    </a:custClr>
    <a:custClr name="IHSM Yellow Tint">
      <a:srgbClr val="FFE694"/>
    </a:custClr>
    <a:custClr name="IHSM Dark Green">
      <a:srgbClr val="265B3F"/>
    </a:custClr>
    <a:custClr name="IHSM Orange Tint">
      <a:srgbClr val="FBB161"/>
    </a:custClr>
    <a:custClr name="IHSM Dark Purple">
      <a:srgbClr val="4B254C"/>
    </a:custClr>
    <a:custClr name="IHSM Gray">
      <a:srgbClr val="939598"/>
    </a:custClr>
    <a:custClr name="IHSM Neutral Gray">
      <a:srgbClr val="7F8080"/>
    </a:custClr>
  </a:custClrLst>
</a:theme>
</file>

<file path=ppt/theme/theme2.xml><?xml version="1.0" encoding="utf-8"?>
<a:theme xmlns:a="http://schemas.openxmlformats.org/drawingml/2006/main" name="1_IHSM_PPT_GeneralUse_2017_16x9">
  <a:themeElements>
    <a:clrScheme name="IHSM 2017">
      <a:dk1>
        <a:srgbClr val="000000"/>
      </a:dk1>
      <a:lt1>
        <a:srgbClr val="FFFFFF"/>
      </a:lt1>
      <a:dk2>
        <a:srgbClr val="4B4B4B"/>
      </a:dk2>
      <a:lt2>
        <a:srgbClr val="999999"/>
      </a:lt2>
      <a:accent1>
        <a:srgbClr val="00AB4E"/>
      </a:accent1>
      <a:accent2>
        <a:srgbClr val="B1B3B6"/>
      </a:accent2>
      <a:accent3>
        <a:srgbClr val="009697"/>
      </a:accent3>
      <a:accent4>
        <a:srgbClr val="8DC63F"/>
      </a:accent4>
      <a:accent5>
        <a:srgbClr val="00B5F1"/>
      </a:accent5>
      <a:accent6>
        <a:srgbClr val="F7941D"/>
      </a:accent6>
      <a:hlink>
        <a:srgbClr val="0066B3"/>
      </a:hlink>
      <a:folHlink>
        <a:srgbClr val="96157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1400" dirty="0" err="1" smtClean="0"/>
        </a:defPPr>
      </a:lstStyle>
    </a:txDef>
  </a:objectDefaults>
  <a:extraClrSchemeLst/>
  <a:custClrLst>
    <a:custClr name="IHSM Green">
      <a:srgbClr val="00AB4E"/>
    </a:custClr>
    <a:custClr name="IHSM Gray Tint">
      <a:srgbClr val="B1B3B6"/>
    </a:custClr>
    <a:custClr name="IHSM Teal">
      <a:srgbClr val="009697"/>
    </a:custClr>
    <a:custClr name="IHSM Bright Green">
      <a:srgbClr val="8DC63F"/>
    </a:custClr>
    <a:custClr name="IHSM Blue">
      <a:srgbClr val="00B5F1"/>
    </a:custClr>
    <a:custClr name="IHSM Orange">
      <a:srgbClr val="F7941D"/>
    </a:custClr>
    <a:custClr name="IHSM Purple">
      <a:srgbClr val="96157C"/>
    </a:custClr>
    <a:custClr name="IHSM Red Tint">
      <a:srgbClr val="FABFB7"/>
    </a:custClr>
    <a:custClr name="IHSM Red">
      <a:srgbClr val="EE2F53"/>
    </a:custClr>
    <a:custClr name="IHSM Blue Tint">
      <a:srgbClr val="B6E4FA"/>
    </a:custClr>
    <a:custClr name="IHSM Mid Blue">
      <a:srgbClr val="0066B3"/>
    </a:custClr>
    <a:custClr name="IHSM Light Yellow">
      <a:srgbClr val="FFD200"/>
    </a:custClr>
    <a:custClr name="IHSM Dark Gray">
      <a:srgbClr val="58595B"/>
    </a:custClr>
    <a:custClr name="IHSM Teal Tint">
      <a:srgbClr val="8DC0C4"/>
    </a:custClr>
    <a:custClr name="IHSM Burnt Orange">
      <a:srgbClr val="C84623"/>
    </a:custClr>
    <a:custClr name="IHSM Bright Green Tint">
      <a:srgbClr val="C4DF9B"/>
    </a:custClr>
    <a:custClr name="IHSM Dark Blue">
      <a:srgbClr val="103C68"/>
    </a:custClr>
    <a:custClr name="IHSM Dark Purple Tint">
      <a:srgbClr val="8F7890"/>
    </a:custClr>
    <a:custClr name="IHSM Yellow Tint">
      <a:srgbClr val="FFE694"/>
    </a:custClr>
    <a:custClr name="IHSM Dark Green">
      <a:srgbClr val="265B3F"/>
    </a:custClr>
    <a:custClr name="IHSM Orange Tint">
      <a:srgbClr val="FBB161"/>
    </a:custClr>
    <a:custClr name="IHSM Dark Purple">
      <a:srgbClr val="4B254C"/>
    </a:custClr>
    <a:custClr name="IHSM Gray">
      <a:srgbClr val="939598"/>
    </a:custClr>
    <a:custClr name="IHSM Neutral Gray">
      <a:srgbClr val="7F8080"/>
    </a:custClr>
  </a:custClrLst>
</a:theme>
</file>

<file path=ppt/theme/theme3.xml><?xml version="1.0" encoding="utf-8"?>
<a:theme xmlns:a="http://schemas.openxmlformats.org/drawingml/2006/main" name="IHSM_PPT_GeneralUse_2017_4x3">
  <a:themeElements>
    <a:clrScheme name="Custom 4">
      <a:dk1>
        <a:srgbClr val="000000"/>
      </a:dk1>
      <a:lt1>
        <a:srgbClr val="FFFFFF"/>
      </a:lt1>
      <a:dk2>
        <a:srgbClr val="4B4B4B"/>
      </a:dk2>
      <a:lt2>
        <a:srgbClr val="999999"/>
      </a:lt2>
      <a:accent1>
        <a:srgbClr val="00AB4E"/>
      </a:accent1>
      <a:accent2>
        <a:srgbClr val="B1B3B6"/>
      </a:accent2>
      <a:accent3>
        <a:srgbClr val="009697"/>
      </a:accent3>
      <a:accent4>
        <a:srgbClr val="8DC63F"/>
      </a:accent4>
      <a:accent5>
        <a:srgbClr val="00B5F1"/>
      </a:accent5>
      <a:accent6>
        <a:srgbClr val="F7941D"/>
      </a:accent6>
      <a:hlink>
        <a:srgbClr val="00AB4E"/>
      </a:hlink>
      <a:folHlink>
        <a:srgbClr val="00969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1400" dirty="0" err="1" smtClean="0"/>
        </a:defPPr>
      </a:lstStyle>
    </a:txDef>
  </a:objectDefaults>
  <a:extraClrSchemeLst/>
  <a:custClrLst>
    <a:custClr name="IHSM Green">
      <a:srgbClr val="00AB4E"/>
    </a:custClr>
    <a:custClr name="IHSM Gray Tint">
      <a:srgbClr val="B1B3B6"/>
    </a:custClr>
    <a:custClr name="IHSM Teal">
      <a:srgbClr val="009697"/>
    </a:custClr>
    <a:custClr name="IHSM Bright Green">
      <a:srgbClr val="8DC63F"/>
    </a:custClr>
    <a:custClr name="IHSM Blue">
      <a:srgbClr val="00B5F1"/>
    </a:custClr>
    <a:custClr name="IHSM Orange">
      <a:srgbClr val="F7941D"/>
    </a:custClr>
    <a:custClr name="IHSM Purple">
      <a:srgbClr val="96157C"/>
    </a:custClr>
    <a:custClr name="IHSM Red Tint">
      <a:srgbClr val="FABFB7"/>
    </a:custClr>
    <a:custClr name="IHSM Red">
      <a:srgbClr val="EE2F53"/>
    </a:custClr>
    <a:custClr name="IHSM Blue Tint">
      <a:srgbClr val="B6E4FA"/>
    </a:custClr>
    <a:custClr name="IHSM Mid Blue">
      <a:srgbClr val="0066B3"/>
    </a:custClr>
    <a:custClr name="IHSM Light Yellow">
      <a:srgbClr val="FFD200"/>
    </a:custClr>
    <a:custClr name="IHSM Dark Gray">
      <a:srgbClr val="58595B"/>
    </a:custClr>
    <a:custClr name="IHSM Teal Tint">
      <a:srgbClr val="8DC0C4"/>
    </a:custClr>
    <a:custClr name="IHSM Burnt Orange">
      <a:srgbClr val="C84623"/>
    </a:custClr>
    <a:custClr name="IHSM Bright Green Tint">
      <a:srgbClr val="C4DF9B"/>
    </a:custClr>
    <a:custClr name="IHSM Dark Blue">
      <a:srgbClr val="103C68"/>
    </a:custClr>
    <a:custClr name="IHSM Dark Purple Tint">
      <a:srgbClr val="8F7890"/>
    </a:custClr>
    <a:custClr name="IHSM Yellow Tint">
      <a:srgbClr val="FFE694"/>
    </a:custClr>
    <a:custClr name="IHSM Dark Green">
      <a:srgbClr val="265B3F"/>
    </a:custClr>
    <a:custClr name="IHSM Orange Tint">
      <a:srgbClr val="FBB161"/>
    </a:custClr>
    <a:custClr name="IHSM Dark Purple">
      <a:srgbClr val="4B254C"/>
    </a:custClr>
    <a:custClr name="IHSM Gray">
      <a:srgbClr val="939598"/>
    </a:custClr>
    <a:custClr name="IHSM Neutral Gray">
      <a:srgbClr val="7F8080"/>
    </a:custClr>
  </a:custClrLst>
  <a:extLst>
    <a:ext uri="{05A4C25C-085E-4340-85A3-A5531E510DB2}">
      <thm15:themeFamily xmlns:thm15="http://schemas.microsoft.com/office/thememl/2012/main" name="IHSM_PPT_GeneralUse_2017_4x3" id="{A6BD48DB-FF27-4336-B76F-604390BC2B1E}" vid="{76774A34-5174-4731-A4BF-6CCC9E236B9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8201</TotalTime>
  <Words>458</Words>
  <Application>Microsoft Office PowerPoint</Application>
  <PresentationFormat>Widescreen</PresentationFormat>
  <Paragraphs>124</Paragraphs>
  <Slides>21</Slides>
  <Notes>2</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21</vt:i4>
      </vt:variant>
    </vt:vector>
  </HeadingPairs>
  <TitlesOfParts>
    <vt:vector size="27" baseType="lpstr">
      <vt:lpstr>.HelveticaNeueDeskInterface-Regular</vt:lpstr>
      <vt:lpstr>Arial</vt:lpstr>
      <vt:lpstr>Calibri</vt:lpstr>
      <vt:lpstr>IHSM_PPT_GeneralUse_2017_16x9</vt:lpstr>
      <vt:lpstr>1_IHSM_PPT_GeneralUse_2017_16x9</vt:lpstr>
      <vt:lpstr>IHSM_PPT_GeneralUse_2017_4x3</vt:lpstr>
      <vt:lpstr>Indonesian online extremism Latest trends and techniques</vt:lpstr>
      <vt:lpstr>PowerPoint Presentation</vt:lpstr>
      <vt:lpstr>Jane’s Intelligence Unit: Four Key Capabilities</vt:lpstr>
      <vt:lpstr>Constantly shifting environment: Online jihadists</vt:lpstr>
      <vt:lpstr>Constantly shifting environment: Social media platforms</vt:lpstr>
      <vt:lpstr>The Indonesian online extremist community</vt:lpstr>
      <vt:lpstr>Indonesian online jihadists</vt:lpstr>
      <vt:lpstr>Indonesian online jihadists</vt:lpstr>
      <vt:lpstr>Indonesian online jihadists</vt:lpstr>
      <vt:lpstr>Indonesian online jihadists</vt:lpstr>
      <vt:lpstr>Indonesian online jihadists</vt:lpstr>
      <vt:lpstr>Indonesian online jihadists</vt:lpstr>
      <vt:lpstr>Indonesian online jihadists</vt:lpstr>
      <vt:lpstr>Pro-jihad webites (news)</vt:lpstr>
      <vt:lpstr>Pro-jihad websites (news)</vt:lpstr>
      <vt:lpstr>Pro-jihad websites (religious outreach)</vt:lpstr>
      <vt:lpstr>NGOs (human rights)</vt:lpstr>
      <vt:lpstr>NGOs (humanitarian)</vt:lpstr>
      <vt:lpstr>NGOs (humanitarian)</vt:lpstr>
      <vt:lpstr>NGOs (humanitarian)</vt:lpstr>
      <vt:lpstr>What’s next?</vt:lpstr>
    </vt:vector>
  </TitlesOfParts>
  <Company>IHS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Burden, Brandon</dc:creator>
  <cp:lastModifiedBy>Mark Wilson</cp:lastModifiedBy>
  <cp:revision>507</cp:revision>
  <dcterms:created xsi:type="dcterms:W3CDTF">2018-02-09T02:13:27Z</dcterms:created>
  <dcterms:modified xsi:type="dcterms:W3CDTF">2019-06-24T22:47:02Z</dcterms:modified>
</cp:coreProperties>
</file>