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
  </p:notesMasterIdLst>
  <p:sldIdLst>
    <p:sldId id="258" r:id="rId2"/>
    <p:sldId id="267" r:id="rId3"/>
    <p:sldId id="259" r:id="rId4"/>
    <p:sldId id="270" r:id="rId5"/>
    <p:sldId id="271" r:id="rId6"/>
    <p:sldId id="272" r:id="rId7"/>
    <p:sldId id="269" r:id="rId8"/>
    <p:sldId id="273" r:id="rId9"/>
    <p:sldId id="274" r:id="rId10"/>
    <p:sldId id="260" r:id="rId11"/>
    <p:sldId id="25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71"/>
  </p:normalViewPr>
  <p:slideViewPr>
    <p:cSldViewPr snapToGrid="0" snapToObjects="1">
      <p:cViewPr varScale="1">
        <p:scale>
          <a:sx n="118" d="100"/>
          <a:sy n="118" d="100"/>
        </p:scale>
        <p:origin x="212"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940EE4FD-8DBF-E546-9F8F-AF8FE15F355E}" type="datetimeFigureOut">
              <a:rPr lang="en-US" smtClean="0"/>
              <a:pPr/>
              <a:t>7/3/2019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9D316D82-8199-584A-AC63-5C8C377BD3F5}" type="slidenum">
              <a:rPr lang="en-US" smtClean="0"/>
              <a:pPr/>
              <a:t>‹Nr.›</a:t>
            </a:fld>
            <a:endParaRPr lang="en-US" dirty="0"/>
          </a:p>
        </p:txBody>
      </p:sp>
    </p:spTree>
    <p:extLst>
      <p:ext uri="{BB962C8B-B14F-4D97-AF65-F5344CB8AC3E}">
        <p14:creationId xmlns:p14="http://schemas.microsoft.com/office/powerpoint/2010/main" val="3182008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FE154E-7AA4-AD47-9615-CA8C1D2D919C}"/>
              </a:ext>
            </a:extLst>
          </p:cNvPr>
          <p:cNvSpPr/>
          <p:nvPr userDrawn="1"/>
        </p:nvSpPr>
        <p:spPr>
          <a:xfrm>
            <a:off x="11364913" y="0"/>
            <a:ext cx="8159750" cy="6858000"/>
          </a:xfrm>
          <a:prstGeom prst="rect">
            <a:avLst/>
          </a:prstGeom>
          <a:gradFill>
            <a:gsLst>
              <a:gs pos="0">
                <a:schemeClr val="accent4">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12" name="Rectangle 11">
            <a:extLst>
              <a:ext uri="{FF2B5EF4-FFF2-40B4-BE49-F238E27FC236}">
                <a16:creationId xmlns:a16="http://schemas.microsoft.com/office/drawing/2014/main" id="{7D58CA04-3447-A045-8250-697308C29DAE}"/>
              </a:ext>
            </a:extLst>
          </p:cNvPr>
          <p:cNvSpPr/>
          <p:nvPr userDrawn="1"/>
        </p:nvSpPr>
        <p:spPr>
          <a:xfrm>
            <a:off x="12481560" y="0"/>
            <a:ext cx="7043103" cy="6858000"/>
          </a:xfrm>
          <a:prstGeom prst="rect">
            <a:avLst/>
          </a:prstGeom>
          <a:gradFill>
            <a:gsLst>
              <a:gs pos="0">
                <a:schemeClr val="accent4">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4" name="Date Placeholder 3">
            <a:extLst>
              <a:ext uri="{FF2B5EF4-FFF2-40B4-BE49-F238E27FC236}">
                <a16:creationId xmlns:a16="http://schemas.microsoft.com/office/drawing/2014/main" id="{7F10C312-3177-744C-B375-F26AB78A3C4C}"/>
              </a:ext>
            </a:extLst>
          </p:cNvPr>
          <p:cNvSpPr>
            <a:spLocks noGrp="1"/>
          </p:cNvSpPr>
          <p:nvPr>
            <p:ph type="dt" sz="half" idx="10"/>
          </p:nvPr>
        </p:nvSpPr>
        <p:spPr/>
        <p:txBody>
          <a:bodyPr/>
          <a:lstStyle/>
          <a:p>
            <a:fld id="{8E89869D-EA96-8947-BE85-D7BDDB1335B5}" type="datetime3">
              <a:rPr lang="en-GB" smtClean="0"/>
              <a:t>3 July, 2019</a:t>
            </a:fld>
            <a:endParaRPr lang="en-US"/>
          </a:p>
        </p:txBody>
      </p:sp>
      <p:sp>
        <p:nvSpPr>
          <p:cNvPr id="5" name="Footer Placeholder 4">
            <a:extLst>
              <a:ext uri="{FF2B5EF4-FFF2-40B4-BE49-F238E27FC236}">
                <a16:creationId xmlns:a16="http://schemas.microsoft.com/office/drawing/2014/main" id="{190C8CAD-E483-684F-9344-50CAD567E9EB}"/>
              </a:ext>
            </a:extLst>
          </p:cNvPr>
          <p:cNvSpPr>
            <a:spLocks noGrp="1"/>
          </p:cNvSpPr>
          <p:nvPr>
            <p:ph type="ftr" sz="quarter" idx="11"/>
          </p:nvPr>
        </p:nvSpPr>
        <p:spPr/>
        <p:txBody>
          <a:bodyPr/>
          <a:lstStyle/>
          <a:p>
            <a:r>
              <a:rPr lang="en-US"/>
              <a:t>www.modus-zad.de</a:t>
            </a:r>
          </a:p>
        </p:txBody>
      </p:sp>
      <p:sp>
        <p:nvSpPr>
          <p:cNvPr id="6" name="Slide Number Placeholder 5">
            <a:extLst>
              <a:ext uri="{FF2B5EF4-FFF2-40B4-BE49-F238E27FC236}">
                <a16:creationId xmlns:a16="http://schemas.microsoft.com/office/drawing/2014/main" id="{E8603C49-59F1-2C47-B16E-2E97E391E711}"/>
              </a:ext>
            </a:extLst>
          </p:cNvPr>
          <p:cNvSpPr>
            <a:spLocks noGrp="1"/>
          </p:cNvSpPr>
          <p:nvPr>
            <p:ph type="sldNum" sz="quarter" idx="12"/>
          </p:nvPr>
        </p:nvSpPr>
        <p:spPr/>
        <p:txBody>
          <a:bodyPr/>
          <a:lstStyle/>
          <a:p>
            <a:fld id="{4E7DE6CF-58D1-6E4D-B215-B2A6B2A35202}" type="slidenum">
              <a:rPr lang="en-US" smtClean="0"/>
              <a:t>‹Nr.›</a:t>
            </a:fld>
            <a:endParaRPr lang="en-US"/>
          </a:p>
        </p:txBody>
      </p:sp>
      <p:pic>
        <p:nvPicPr>
          <p:cNvPr id="13" name="Graphic 12">
            <a:extLst>
              <a:ext uri="{FF2B5EF4-FFF2-40B4-BE49-F238E27FC236}">
                <a16:creationId xmlns:a16="http://schemas.microsoft.com/office/drawing/2014/main" id="{A02321EC-C29F-654D-AED8-4A7962B7CFC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010400" y="2732670"/>
            <a:ext cx="4171200" cy="792000"/>
          </a:xfrm>
          <a:prstGeom prst="rect">
            <a:avLst/>
          </a:prstGeom>
        </p:spPr>
      </p:pic>
    </p:spTree>
    <p:extLst>
      <p:ext uri="{BB962C8B-B14F-4D97-AF65-F5344CB8AC3E}">
        <p14:creationId xmlns:p14="http://schemas.microsoft.com/office/powerpoint/2010/main" val="70493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2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0-#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19122-0859-A445-84CF-63FC9927C96E}"/>
              </a:ext>
            </a:extLst>
          </p:cNvPr>
          <p:cNvSpPr>
            <a:spLocks noGrp="1"/>
          </p:cNvSpPr>
          <p:nvPr>
            <p:ph idx="1" hasCustomPrompt="1"/>
          </p:nvPr>
        </p:nvSpPr>
        <p:spPr>
          <a:xfrm>
            <a:off x="1479550" y="2357438"/>
            <a:ext cx="3217512" cy="4002087"/>
          </a:xfrm>
        </p:spPr>
        <p:txBody>
          <a:bodyPr/>
          <a:lstStyle>
            <a:lvl1pPr>
              <a:defRPr spc="0">
                <a:solidFill>
                  <a:schemeClr val="accent1"/>
                </a:solidFill>
              </a:defRPr>
            </a:lvl1pPr>
            <a:lvl2pPr>
              <a:buClr>
                <a:schemeClr val="bg2"/>
              </a:buClr>
              <a:defRPr sz="2000">
                <a:solidFill>
                  <a:schemeClr val="tx1"/>
                </a:solidFill>
              </a:defRPr>
            </a:lvl2pPr>
            <a:lvl3pPr>
              <a:buClr>
                <a:schemeClr val="bg2"/>
              </a:buClr>
              <a:defRPr sz="1800">
                <a:solidFill>
                  <a:schemeClr val="tx1"/>
                </a:solidFill>
              </a:defRPr>
            </a:lvl3pPr>
            <a:lvl4pPr>
              <a:buClr>
                <a:schemeClr val="bg2"/>
              </a:buClr>
              <a:defRPr sz="1600">
                <a:solidFill>
                  <a:schemeClr val="tx1"/>
                </a:solidFill>
              </a:defRPr>
            </a:lvl4pPr>
            <a:lvl5pPr>
              <a:buClr>
                <a:schemeClr val="bg2"/>
              </a:buCl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8086E34-D367-CC4D-A313-8CFA087312ED}"/>
              </a:ext>
            </a:extLst>
          </p:cNvPr>
          <p:cNvSpPr>
            <a:spLocks noGrp="1"/>
          </p:cNvSpPr>
          <p:nvPr>
            <p:ph type="sldNum" sz="quarter" idx="12"/>
          </p:nvPr>
        </p:nvSpPr>
        <p:spPr>
          <a:xfrm>
            <a:off x="0" y="6498000"/>
            <a:ext cx="1500554" cy="180000"/>
          </a:xfrm>
        </p:spPr>
        <p:txBody>
          <a:bodyPr/>
          <a:lstStyle>
            <a:lvl1pPr algn="ctr">
              <a:defRPr b="1"/>
            </a:lvl1pPr>
          </a:lstStyle>
          <a:p>
            <a:fld id="{4E7DE6CF-58D1-6E4D-B215-B2A6B2A35202}" type="slidenum">
              <a:rPr lang="en-US" smtClean="0"/>
              <a:pPr/>
              <a:t>‹Nr.›</a:t>
            </a:fld>
            <a:endParaRPr lang="en-US" dirty="0"/>
          </a:p>
        </p:txBody>
      </p:sp>
      <p:sp>
        <p:nvSpPr>
          <p:cNvPr id="8" name="Title 1">
            <a:extLst>
              <a:ext uri="{FF2B5EF4-FFF2-40B4-BE49-F238E27FC236}">
                <a16:creationId xmlns:a16="http://schemas.microsoft.com/office/drawing/2014/main" id="{A90A26E3-CCC4-E64C-B1F8-C2F37A1992CE}"/>
              </a:ext>
            </a:extLst>
          </p:cNvPr>
          <p:cNvSpPr>
            <a:spLocks noGrp="1"/>
          </p:cNvSpPr>
          <p:nvPr>
            <p:ph type="title"/>
          </p:nvPr>
        </p:nvSpPr>
        <p:spPr>
          <a:xfrm>
            <a:off x="1479550" y="1495425"/>
            <a:ext cx="3644901" cy="777600"/>
          </a:xfrm>
          <a:noFill/>
        </p:spPr>
        <p:txBody>
          <a:bodyPr lIns="0" tIns="0" rIns="0" bIns="0" anchor="t">
            <a:normAutofit/>
          </a:bodyPr>
          <a:lstStyle>
            <a:lvl1pPr marL="15875" indent="0">
              <a:tabLst/>
              <a:defRPr sz="4000" b="1" i="0" spc="0">
                <a:solidFill>
                  <a:schemeClr val="tx1"/>
                </a:solidFill>
                <a:latin typeface="Arial Black" panose="020B0604020202020204" pitchFamily="34" charset="0"/>
                <a:cs typeface="Arial Black" panose="020B0604020202020204" pitchFamily="34" charset="0"/>
              </a:defRPr>
            </a:lvl1pPr>
          </a:lstStyle>
          <a:p>
            <a:endParaRPr lang="en-US" dirty="0"/>
          </a:p>
        </p:txBody>
      </p:sp>
      <p:sp>
        <p:nvSpPr>
          <p:cNvPr id="7" name="Picture Placeholder 3">
            <a:extLst>
              <a:ext uri="{FF2B5EF4-FFF2-40B4-BE49-F238E27FC236}">
                <a16:creationId xmlns:a16="http://schemas.microsoft.com/office/drawing/2014/main" id="{9C774B93-47C0-8D4D-8312-D82CAE9DB7C9}"/>
              </a:ext>
            </a:extLst>
          </p:cNvPr>
          <p:cNvSpPr>
            <a:spLocks noGrp="1"/>
          </p:cNvSpPr>
          <p:nvPr>
            <p:ph type="pic" sz="quarter" idx="14"/>
          </p:nvPr>
        </p:nvSpPr>
        <p:spPr>
          <a:xfrm>
            <a:off x="5124450" y="1495425"/>
            <a:ext cx="7067550" cy="5362575"/>
          </a:xfrm>
          <a:solidFill>
            <a:schemeClr val="bg2"/>
          </a:solidFill>
        </p:spPr>
        <p:txBody>
          <a:bodyPr anchor="ctr"/>
          <a:lstStyle>
            <a:lvl1pPr algn="ctr">
              <a:defRPr/>
            </a:lvl1pPr>
          </a:lstStyle>
          <a:p>
            <a:endParaRPr lang="en-US" dirty="0"/>
          </a:p>
        </p:txBody>
      </p:sp>
    </p:spTree>
    <p:extLst>
      <p:ext uri="{BB962C8B-B14F-4D97-AF65-F5344CB8AC3E}">
        <p14:creationId xmlns:p14="http://schemas.microsoft.com/office/powerpoint/2010/main" val="7907547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2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086E34-D367-CC4D-A313-8CFA087312ED}"/>
              </a:ext>
            </a:extLst>
          </p:cNvPr>
          <p:cNvSpPr>
            <a:spLocks noGrp="1"/>
          </p:cNvSpPr>
          <p:nvPr>
            <p:ph type="sldNum" sz="quarter" idx="12"/>
          </p:nvPr>
        </p:nvSpPr>
        <p:spPr>
          <a:xfrm>
            <a:off x="0" y="6498000"/>
            <a:ext cx="1500554" cy="180000"/>
          </a:xfrm>
        </p:spPr>
        <p:txBody>
          <a:bodyPr/>
          <a:lstStyle>
            <a:lvl1pPr algn="ctr">
              <a:defRPr b="1"/>
            </a:lvl1pPr>
          </a:lstStyle>
          <a:p>
            <a:fld id="{4E7DE6CF-58D1-6E4D-B215-B2A6B2A35202}" type="slidenum">
              <a:rPr lang="en-US" smtClean="0"/>
              <a:pPr/>
              <a:t>‹Nr.›</a:t>
            </a:fld>
            <a:endParaRPr lang="en-US" dirty="0"/>
          </a:p>
        </p:txBody>
      </p:sp>
      <p:sp>
        <p:nvSpPr>
          <p:cNvPr id="4" name="Picture Placeholder 3">
            <a:extLst>
              <a:ext uri="{FF2B5EF4-FFF2-40B4-BE49-F238E27FC236}">
                <a16:creationId xmlns:a16="http://schemas.microsoft.com/office/drawing/2014/main" id="{E993FC52-326F-2248-9335-589C08E24A76}"/>
              </a:ext>
            </a:extLst>
          </p:cNvPr>
          <p:cNvSpPr>
            <a:spLocks noGrp="1"/>
          </p:cNvSpPr>
          <p:nvPr>
            <p:ph type="pic" sz="quarter" idx="14"/>
          </p:nvPr>
        </p:nvSpPr>
        <p:spPr>
          <a:xfrm>
            <a:off x="1479550" y="990601"/>
            <a:ext cx="10712450" cy="5867400"/>
          </a:xfrm>
          <a:solidFill>
            <a:schemeClr val="bg2"/>
          </a:solidFill>
        </p:spPr>
        <p:txBody>
          <a:bodyPr anchor="ctr"/>
          <a:lstStyle>
            <a:lvl1pPr algn="ctr">
              <a:defRPr/>
            </a:lvl1pPr>
          </a:lstStyle>
          <a:p>
            <a:endParaRPr lang="en-US" dirty="0"/>
          </a:p>
        </p:txBody>
      </p:sp>
    </p:spTree>
    <p:extLst>
      <p:ext uri="{BB962C8B-B14F-4D97-AF65-F5344CB8AC3E}">
        <p14:creationId xmlns:p14="http://schemas.microsoft.com/office/powerpoint/2010/main" val="2057742513"/>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49359-BB0A-D84A-BE41-BDB69D39468F}"/>
              </a:ext>
            </a:extLst>
          </p:cNvPr>
          <p:cNvSpPr/>
          <p:nvPr userDrawn="1"/>
        </p:nvSpPr>
        <p:spPr>
          <a:xfrm>
            <a:off x="1479550" y="990599"/>
            <a:ext cx="10712450" cy="5867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6" name="Slide Number Placeholder 5">
            <a:extLst>
              <a:ext uri="{FF2B5EF4-FFF2-40B4-BE49-F238E27FC236}">
                <a16:creationId xmlns:a16="http://schemas.microsoft.com/office/drawing/2014/main" id="{E8086E34-D367-CC4D-A313-8CFA087312ED}"/>
              </a:ext>
            </a:extLst>
          </p:cNvPr>
          <p:cNvSpPr>
            <a:spLocks noGrp="1"/>
          </p:cNvSpPr>
          <p:nvPr>
            <p:ph type="sldNum" sz="quarter" idx="12"/>
          </p:nvPr>
        </p:nvSpPr>
        <p:spPr>
          <a:xfrm>
            <a:off x="0" y="6498000"/>
            <a:ext cx="1479550" cy="180000"/>
          </a:xfrm>
        </p:spPr>
        <p:txBody>
          <a:bodyPr/>
          <a:lstStyle>
            <a:lvl1pPr algn="ctr">
              <a:defRPr b="1"/>
            </a:lvl1pPr>
          </a:lstStyle>
          <a:p>
            <a:fld id="{4E7DE6CF-58D1-6E4D-B215-B2A6B2A35202}" type="slidenum">
              <a:rPr lang="en-US" smtClean="0"/>
              <a:pPr/>
              <a:t>‹Nr.›</a:t>
            </a:fld>
            <a:endParaRPr lang="en-US" dirty="0"/>
          </a:p>
        </p:txBody>
      </p:sp>
      <p:sp>
        <p:nvSpPr>
          <p:cNvPr id="8" name="Content Placeholder 2">
            <a:extLst>
              <a:ext uri="{FF2B5EF4-FFF2-40B4-BE49-F238E27FC236}">
                <a16:creationId xmlns:a16="http://schemas.microsoft.com/office/drawing/2014/main" id="{2B9C7C8C-2AE7-5944-968E-05D19298B637}"/>
              </a:ext>
            </a:extLst>
          </p:cNvPr>
          <p:cNvSpPr>
            <a:spLocks noGrp="1"/>
          </p:cNvSpPr>
          <p:nvPr>
            <p:ph idx="13" hasCustomPrompt="1"/>
          </p:nvPr>
        </p:nvSpPr>
        <p:spPr>
          <a:xfrm>
            <a:off x="1922463" y="1506416"/>
            <a:ext cx="9442450" cy="4262559"/>
          </a:xfrm>
        </p:spPr>
        <p:txBody>
          <a:bodyPr anchor="ctr"/>
          <a:lstStyle>
            <a:lvl1pPr>
              <a:defRPr sz="3200" b="1" i="0" spc="0">
                <a:solidFill>
                  <a:schemeClr val="bg1"/>
                </a:solidFill>
                <a:latin typeface="Arial Black" panose="020B0604020202020204" pitchFamily="34" charset="0"/>
                <a:cs typeface="Arial Black" panose="020B0604020202020204" pitchFamily="34" charset="0"/>
              </a:defRPr>
            </a:lvl1pPr>
            <a:lvl2pPr marL="6350" indent="0">
              <a:buClr>
                <a:schemeClr val="bg2"/>
              </a:buClr>
              <a:buNone/>
              <a:defRPr sz="2000" b="1" i="0" spc="0">
                <a:solidFill>
                  <a:schemeClr val="bg1"/>
                </a:solidFill>
                <a:latin typeface="Arial Black" panose="020B0604020202020204" pitchFamily="34" charset="0"/>
                <a:cs typeface="Arial Black" panose="020B0604020202020204" pitchFamily="34" charset="0"/>
              </a:defRPr>
            </a:lvl2pPr>
            <a:lvl3pPr marL="184150" indent="0">
              <a:buClr>
                <a:schemeClr val="bg2"/>
              </a:buClr>
              <a:buNone/>
              <a:defRPr sz="1800">
                <a:solidFill>
                  <a:schemeClr val="tx1"/>
                </a:solidFill>
              </a:defRPr>
            </a:lvl3pPr>
            <a:lvl4pPr>
              <a:buClr>
                <a:schemeClr val="bg2"/>
              </a:buClr>
              <a:defRPr sz="1600">
                <a:solidFill>
                  <a:schemeClr val="tx1"/>
                </a:solidFill>
              </a:defRPr>
            </a:lvl4pPr>
            <a:lvl5pPr>
              <a:buClr>
                <a:schemeClr val="bg2"/>
              </a:buClr>
              <a:defRPr sz="1600">
                <a:solidFill>
                  <a:schemeClr val="tx1"/>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006568515"/>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49359-BB0A-D84A-BE41-BDB69D39468F}"/>
              </a:ext>
            </a:extLst>
          </p:cNvPr>
          <p:cNvSpPr/>
          <p:nvPr userDrawn="1"/>
        </p:nvSpPr>
        <p:spPr>
          <a:xfrm>
            <a:off x="1479550" y="990599"/>
            <a:ext cx="10712450" cy="5867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3" name="Content Placeholder 2">
            <a:extLst>
              <a:ext uri="{FF2B5EF4-FFF2-40B4-BE49-F238E27FC236}">
                <a16:creationId xmlns:a16="http://schemas.microsoft.com/office/drawing/2014/main" id="{DC419122-0859-A445-84CF-63FC9927C96E}"/>
              </a:ext>
            </a:extLst>
          </p:cNvPr>
          <p:cNvSpPr>
            <a:spLocks noGrp="1"/>
          </p:cNvSpPr>
          <p:nvPr>
            <p:ph idx="1" hasCustomPrompt="1"/>
          </p:nvPr>
        </p:nvSpPr>
        <p:spPr>
          <a:xfrm>
            <a:off x="1922463" y="1495425"/>
            <a:ext cx="9431337" cy="5016745"/>
          </a:xfrm>
        </p:spPr>
        <p:txBody>
          <a:bodyPr/>
          <a:lstStyle>
            <a:lvl1pPr>
              <a:defRPr spc="0">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8086E34-D367-CC4D-A313-8CFA087312ED}"/>
              </a:ext>
            </a:extLst>
          </p:cNvPr>
          <p:cNvSpPr>
            <a:spLocks noGrp="1"/>
          </p:cNvSpPr>
          <p:nvPr>
            <p:ph type="sldNum" sz="quarter" idx="12"/>
          </p:nvPr>
        </p:nvSpPr>
        <p:spPr>
          <a:xfrm>
            <a:off x="0" y="6498000"/>
            <a:ext cx="1479550" cy="180000"/>
          </a:xfrm>
        </p:spPr>
        <p:txBody>
          <a:bodyPr/>
          <a:lstStyle>
            <a:lvl1pPr algn="ctr">
              <a:defRPr b="1"/>
            </a:lvl1pPr>
          </a:lstStyle>
          <a:p>
            <a:fld id="{4E7DE6CF-58D1-6E4D-B215-B2A6B2A35202}" type="slidenum">
              <a:rPr lang="en-US" smtClean="0"/>
              <a:pPr/>
              <a:t>‹Nr.›</a:t>
            </a:fld>
            <a:endParaRPr lang="en-US" dirty="0"/>
          </a:p>
        </p:txBody>
      </p:sp>
    </p:spTree>
    <p:extLst>
      <p:ext uri="{BB962C8B-B14F-4D97-AF65-F5344CB8AC3E}">
        <p14:creationId xmlns:p14="http://schemas.microsoft.com/office/powerpoint/2010/main" val="3116621052"/>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49359-BB0A-D84A-BE41-BDB69D39468F}"/>
              </a:ext>
            </a:extLst>
          </p:cNvPr>
          <p:cNvSpPr/>
          <p:nvPr userDrawn="1"/>
        </p:nvSpPr>
        <p:spPr>
          <a:xfrm>
            <a:off x="1479550" y="990599"/>
            <a:ext cx="10712450" cy="5867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6" name="Slide Number Placeholder 5">
            <a:extLst>
              <a:ext uri="{FF2B5EF4-FFF2-40B4-BE49-F238E27FC236}">
                <a16:creationId xmlns:a16="http://schemas.microsoft.com/office/drawing/2014/main" id="{E8086E34-D367-CC4D-A313-8CFA087312ED}"/>
              </a:ext>
            </a:extLst>
          </p:cNvPr>
          <p:cNvSpPr>
            <a:spLocks noGrp="1"/>
          </p:cNvSpPr>
          <p:nvPr>
            <p:ph type="sldNum" sz="quarter" idx="12"/>
          </p:nvPr>
        </p:nvSpPr>
        <p:spPr>
          <a:xfrm>
            <a:off x="0" y="6498000"/>
            <a:ext cx="1493837" cy="180000"/>
          </a:xfrm>
        </p:spPr>
        <p:txBody>
          <a:bodyPr/>
          <a:lstStyle>
            <a:lvl1pPr algn="ctr">
              <a:defRPr b="1"/>
            </a:lvl1pPr>
          </a:lstStyle>
          <a:p>
            <a:fld id="{4E7DE6CF-58D1-6E4D-B215-B2A6B2A35202}" type="slidenum">
              <a:rPr lang="en-US" smtClean="0"/>
              <a:pPr/>
              <a:t>‹Nr.›</a:t>
            </a:fld>
            <a:endParaRPr lang="en-US" dirty="0"/>
          </a:p>
        </p:txBody>
      </p:sp>
      <p:sp>
        <p:nvSpPr>
          <p:cNvPr id="8" name="Content Placeholder 2">
            <a:extLst>
              <a:ext uri="{FF2B5EF4-FFF2-40B4-BE49-F238E27FC236}">
                <a16:creationId xmlns:a16="http://schemas.microsoft.com/office/drawing/2014/main" id="{D4CEEB61-F951-BA47-8483-6DFCDE36192C}"/>
              </a:ext>
            </a:extLst>
          </p:cNvPr>
          <p:cNvSpPr>
            <a:spLocks noGrp="1"/>
          </p:cNvSpPr>
          <p:nvPr>
            <p:ph sz="half" idx="13" hasCustomPrompt="1"/>
          </p:nvPr>
        </p:nvSpPr>
        <p:spPr>
          <a:xfrm>
            <a:off x="1922462" y="1495425"/>
            <a:ext cx="2773363" cy="5016745"/>
          </a:xfrm>
        </p:spPr>
        <p:txBody>
          <a:bodyPr/>
          <a:lstStyle>
            <a:lvl1pPr>
              <a:buClr>
                <a:schemeClr val="bg2"/>
              </a:buClr>
              <a:defRPr spc="0">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a:extLst>
              <a:ext uri="{FF2B5EF4-FFF2-40B4-BE49-F238E27FC236}">
                <a16:creationId xmlns:a16="http://schemas.microsoft.com/office/drawing/2014/main" id="{9B4936C0-75EA-234C-BE51-47708A3242C8}"/>
              </a:ext>
            </a:extLst>
          </p:cNvPr>
          <p:cNvSpPr>
            <a:spLocks noGrp="1"/>
          </p:cNvSpPr>
          <p:nvPr>
            <p:ph type="pic" sz="quarter" idx="14"/>
          </p:nvPr>
        </p:nvSpPr>
        <p:spPr>
          <a:xfrm>
            <a:off x="5124450" y="990601"/>
            <a:ext cx="7067550" cy="5867400"/>
          </a:xfrm>
          <a:solidFill>
            <a:schemeClr val="bg2"/>
          </a:solidFill>
        </p:spPr>
        <p:txBody>
          <a:bodyPr anchor="ctr"/>
          <a:lstStyle>
            <a:lvl1pPr algn="ctr">
              <a:defRPr/>
            </a:lvl1pPr>
          </a:lstStyle>
          <a:p>
            <a:endParaRPr lang="en-US" dirty="0"/>
          </a:p>
        </p:txBody>
      </p:sp>
    </p:spTree>
    <p:extLst>
      <p:ext uri="{BB962C8B-B14F-4D97-AF65-F5344CB8AC3E}">
        <p14:creationId xmlns:p14="http://schemas.microsoft.com/office/powerpoint/2010/main" val="1632081975"/>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49359-BB0A-D84A-BE41-BDB69D39468F}"/>
              </a:ext>
            </a:extLst>
          </p:cNvPr>
          <p:cNvSpPr/>
          <p:nvPr userDrawn="1"/>
        </p:nvSpPr>
        <p:spPr>
          <a:xfrm>
            <a:off x="1479550" y="990599"/>
            <a:ext cx="10712450" cy="5867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6" name="Slide Number Placeholder 5">
            <a:extLst>
              <a:ext uri="{FF2B5EF4-FFF2-40B4-BE49-F238E27FC236}">
                <a16:creationId xmlns:a16="http://schemas.microsoft.com/office/drawing/2014/main" id="{E8086E34-D367-CC4D-A313-8CFA087312ED}"/>
              </a:ext>
            </a:extLst>
          </p:cNvPr>
          <p:cNvSpPr>
            <a:spLocks noGrp="1"/>
          </p:cNvSpPr>
          <p:nvPr>
            <p:ph type="sldNum" sz="quarter" idx="12"/>
          </p:nvPr>
        </p:nvSpPr>
        <p:spPr>
          <a:xfrm>
            <a:off x="0" y="6498000"/>
            <a:ext cx="1479550" cy="180000"/>
          </a:xfrm>
        </p:spPr>
        <p:txBody>
          <a:bodyPr/>
          <a:lstStyle>
            <a:lvl1pPr algn="ctr">
              <a:defRPr b="1"/>
            </a:lvl1pPr>
          </a:lstStyle>
          <a:p>
            <a:fld id="{4E7DE6CF-58D1-6E4D-B215-B2A6B2A35202}" type="slidenum">
              <a:rPr lang="en-US" smtClean="0"/>
              <a:pPr/>
              <a:t>‹Nr.›</a:t>
            </a:fld>
            <a:endParaRPr lang="en-US" dirty="0"/>
          </a:p>
        </p:txBody>
      </p:sp>
      <p:sp>
        <p:nvSpPr>
          <p:cNvPr id="8" name="Content Placeholder 2">
            <a:extLst>
              <a:ext uri="{FF2B5EF4-FFF2-40B4-BE49-F238E27FC236}">
                <a16:creationId xmlns:a16="http://schemas.microsoft.com/office/drawing/2014/main" id="{D4CEEB61-F951-BA47-8483-6DFCDE36192C}"/>
              </a:ext>
            </a:extLst>
          </p:cNvPr>
          <p:cNvSpPr>
            <a:spLocks noGrp="1"/>
          </p:cNvSpPr>
          <p:nvPr>
            <p:ph sz="half" idx="13" hasCustomPrompt="1"/>
          </p:nvPr>
        </p:nvSpPr>
        <p:spPr>
          <a:xfrm>
            <a:off x="8601075" y="1495425"/>
            <a:ext cx="2773363" cy="5016745"/>
          </a:xfrm>
        </p:spPr>
        <p:txBody>
          <a:bodyPr/>
          <a:lstStyle>
            <a:lvl1pPr>
              <a:buClr>
                <a:schemeClr val="bg2"/>
              </a:buClr>
              <a:defRPr spc="0">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a:extLst>
              <a:ext uri="{FF2B5EF4-FFF2-40B4-BE49-F238E27FC236}">
                <a16:creationId xmlns:a16="http://schemas.microsoft.com/office/drawing/2014/main" id="{9B4936C0-75EA-234C-BE51-47708A3242C8}"/>
              </a:ext>
            </a:extLst>
          </p:cNvPr>
          <p:cNvSpPr>
            <a:spLocks noGrp="1"/>
          </p:cNvSpPr>
          <p:nvPr>
            <p:ph type="pic" sz="quarter" idx="14"/>
          </p:nvPr>
        </p:nvSpPr>
        <p:spPr>
          <a:xfrm>
            <a:off x="1479550" y="990601"/>
            <a:ext cx="6667500" cy="5867400"/>
          </a:xfrm>
          <a:solidFill>
            <a:schemeClr val="bg2"/>
          </a:solidFill>
        </p:spPr>
        <p:txBody>
          <a:bodyPr anchor="ctr"/>
          <a:lstStyle>
            <a:lvl1pPr algn="ctr">
              <a:defRPr/>
            </a:lvl1pPr>
          </a:lstStyle>
          <a:p>
            <a:endParaRPr lang="en-US" dirty="0"/>
          </a:p>
        </p:txBody>
      </p:sp>
    </p:spTree>
    <p:extLst>
      <p:ext uri="{BB962C8B-B14F-4D97-AF65-F5344CB8AC3E}">
        <p14:creationId xmlns:p14="http://schemas.microsoft.com/office/powerpoint/2010/main" val="1338247335"/>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49359-BB0A-D84A-BE41-BDB69D39468F}"/>
              </a:ext>
            </a:extLst>
          </p:cNvPr>
          <p:cNvSpPr/>
          <p:nvPr userDrawn="1"/>
        </p:nvSpPr>
        <p:spPr>
          <a:xfrm>
            <a:off x="1479550" y="990599"/>
            <a:ext cx="10712450" cy="5867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6" name="Slide Number Placeholder 5">
            <a:extLst>
              <a:ext uri="{FF2B5EF4-FFF2-40B4-BE49-F238E27FC236}">
                <a16:creationId xmlns:a16="http://schemas.microsoft.com/office/drawing/2014/main" id="{E8086E34-D367-CC4D-A313-8CFA087312ED}"/>
              </a:ext>
            </a:extLst>
          </p:cNvPr>
          <p:cNvSpPr>
            <a:spLocks noGrp="1"/>
          </p:cNvSpPr>
          <p:nvPr>
            <p:ph type="sldNum" sz="quarter" idx="12"/>
          </p:nvPr>
        </p:nvSpPr>
        <p:spPr>
          <a:xfrm>
            <a:off x="0" y="6498000"/>
            <a:ext cx="1479550" cy="180000"/>
          </a:xfrm>
        </p:spPr>
        <p:txBody>
          <a:bodyPr/>
          <a:lstStyle>
            <a:lvl1pPr>
              <a:defRPr b="1"/>
            </a:lvl1pPr>
          </a:lstStyle>
          <a:p>
            <a:pPr algn="ctr"/>
            <a:fld id="{4E7DE6CF-58D1-6E4D-B215-B2A6B2A35202}" type="slidenum">
              <a:rPr lang="en-US" smtClean="0"/>
              <a:pPr algn="ctr"/>
              <a:t>‹Nr.›</a:t>
            </a:fld>
            <a:endParaRPr lang="en-US" dirty="0"/>
          </a:p>
        </p:txBody>
      </p:sp>
      <p:sp>
        <p:nvSpPr>
          <p:cNvPr id="8" name="Content Placeholder 2">
            <a:extLst>
              <a:ext uri="{FF2B5EF4-FFF2-40B4-BE49-F238E27FC236}">
                <a16:creationId xmlns:a16="http://schemas.microsoft.com/office/drawing/2014/main" id="{D4CEEB61-F951-BA47-8483-6DFCDE36192C}"/>
              </a:ext>
            </a:extLst>
          </p:cNvPr>
          <p:cNvSpPr>
            <a:spLocks noGrp="1"/>
          </p:cNvSpPr>
          <p:nvPr>
            <p:ph sz="half" idx="13" hasCustomPrompt="1"/>
          </p:nvPr>
        </p:nvSpPr>
        <p:spPr>
          <a:xfrm>
            <a:off x="1922462" y="1495425"/>
            <a:ext cx="4281488" cy="5016745"/>
          </a:xfrm>
        </p:spPr>
        <p:txBody>
          <a:bodyPr/>
          <a:lstStyle>
            <a:lvl1pPr>
              <a:buClr>
                <a:schemeClr val="bg2"/>
              </a:buClr>
              <a:defRPr spc="0">
                <a:solidFill>
                  <a:schemeClr val="bg1"/>
                </a:solidFill>
              </a:defRPr>
            </a:lvl1pPr>
            <a:lvl2pPr>
              <a:buClr>
                <a:schemeClr val="bg2"/>
              </a:buClr>
              <a:defRPr spc="0">
                <a:solidFill>
                  <a:schemeClr val="bg1"/>
                </a:solidFill>
              </a:defRPr>
            </a:lvl2pPr>
            <a:lvl3pPr>
              <a:buClr>
                <a:schemeClr val="bg2"/>
              </a:buClr>
              <a:defRPr spc="0">
                <a:solidFill>
                  <a:schemeClr val="bg1"/>
                </a:solidFill>
              </a:defRPr>
            </a:lvl3pPr>
            <a:lvl4pPr>
              <a:buClr>
                <a:schemeClr val="bg2"/>
              </a:buClr>
              <a:defRPr spc="0">
                <a:solidFill>
                  <a:schemeClr val="bg1"/>
                </a:solidFill>
              </a:defRPr>
            </a:lvl4pPr>
            <a:lvl5pPr>
              <a:buClr>
                <a:schemeClr val="bg2"/>
              </a:buClr>
              <a:defRPr spc="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2FACE53D-76A6-A74F-BD5E-875699D4F4C6}"/>
              </a:ext>
            </a:extLst>
          </p:cNvPr>
          <p:cNvSpPr>
            <a:spLocks noGrp="1"/>
          </p:cNvSpPr>
          <p:nvPr>
            <p:ph sz="half" idx="2" hasCustomPrompt="1"/>
          </p:nvPr>
        </p:nvSpPr>
        <p:spPr>
          <a:xfrm>
            <a:off x="6635750" y="1495425"/>
            <a:ext cx="4718050" cy="5016745"/>
          </a:xfrm>
        </p:spPr>
        <p:txBody>
          <a:bodyPr/>
          <a:lstStyle>
            <a:lvl1pPr>
              <a:buClr>
                <a:schemeClr val="bg2"/>
              </a:buClr>
              <a:defRPr spc="0">
                <a:solidFill>
                  <a:schemeClr val="bg1"/>
                </a:solidFill>
              </a:defRPr>
            </a:lvl1pPr>
            <a:lvl2pPr>
              <a:buClr>
                <a:schemeClr val="bg2"/>
              </a:buClr>
              <a:defRPr spc="0">
                <a:solidFill>
                  <a:schemeClr val="bg1"/>
                </a:solidFill>
              </a:defRPr>
            </a:lvl2pPr>
            <a:lvl3pPr>
              <a:buClr>
                <a:schemeClr val="bg2"/>
              </a:buClr>
              <a:defRPr spc="0">
                <a:solidFill>
                  <a:schemeClr val="bg1"/>
                </a:solidFill>
              </a:defRPr>
            </a:lvl3pPr>
            <a:lvl4pPr>
              <a:buClr>
                <a:schemeClr val="bg2"/>
              </a:buClr>
              <a:defRPr spc="0">
                <a:solidFill>
                  <a:schemeClr val="bg1"/>
                </a:solidFill>
              </a:defRPr>
            </a:lvl4pPr>
            <a:lvl5pPr>
              <a:buClr>
                <a:schemeClr val="bg2"/>
              </a:buClr>
              <a:defRPr spc="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5278053"/>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494343"/>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6194A8-AEAA-EB4C-BB08-E8AEEAE598CE}"/>
              </a:ext>
            </a:extLst>
          </p:cNvPr>
          <p:cNvSpPr/>
          <p:nvPr userDrawn="1"/>
        </p:nvSpPr>
        <p:spPr>
          <a:xfrm>
            <a:off x="11364913" y="0"/>
            <a:ext cx="8159750" cy="6858000"/>
          </a:xfrm>
          <a:prstGeom prst="rect">
            <a:avLst/>
          </a:prstGeom>
          <a:gradFill>
            <a:gsLst>
              <a:gs pos="59000">
                <a:srgbClr val="FDFDFD"/>
              </a:gs>
              <a:gs pos="0">
                <a:schemeClr val="bg1">
                  <a:lumMod val="95000"/>
                  <a:alpha val="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9" name="Rectangle 8">
            <a:extLst>
              <a:ext uri="{FF2B5EF4-FFF2-40B4-BE49-F238E27FC236}">
                <a16:creationId xmlns:a16="http://schemas.microsoft.com/office/drawing/2014/main" id="{22AA2452-45F4-CF49-B2CB-BFA790798CFC}"/>
              </a:ext>
            </a:extLst>
          </p:cNvPr>
          <p:cNvSpPr/>
          <p:nvPr userDrawn="1"/>
        </p:nvSpPr>
        <p:spPr>
          <a:xfrm>
            <a:off x="12209462" y="0"/>
            <a:ext cx="7332663" cy="6858000"/>
          </a:xfrm>
          <a:prstGeom prst="rect">
            <a:avLst/>
          </a:prstGeom>
          <a:gradFill>
            <a:gsLst>
              <a:gs pos="0">
                <a:schemeClr val="bg1">
                  <a:lumMod val="95000"/>
                  <a:alpha val="0"/>
                </a:schemeClr>
              </a:gs>
              <a:gs pos="100000">
                <a:schemeClr val="bg1">
                  <a:lumMod val="95000"/>
                </a:schemeClr>
              </a:gs>
              <a:gs pos="58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4" name="Date Placeholder 3">
            <a:extLst>
              <a:ext uri="{FF2B5EF4-FFF2-40B4-BE49-F238E27FC236}">
                <a16:creationId xmlns:a16="http://schemas.microsoft.com/office/drawing/2014/main" id="{7F10C312-3177-744C-B375-F26AB78A3C4C}"/>
              </a:ext>
            </a:extLst>
          </p:cNvPr>
          <p:cNvSpPr>
            <a:spLocks noGrp="1"/>
          </p:cNvSpPr>
          <p:nvPr>
            <p:ph type="dt" sz="half" idx="10"/>
          </p:nvPr>
        </p:nvSpPr>
        <p:spPr/>
        <p:txBody>
          <a:bodyPr/>
          <a:lstStyle/>
          <a:p>
            <a:fld id="{8A0B7EFF-356C-1040-920C-811008E659B2}" type="datetime3">
              <a:rPr lang="en-GB" smtClean="0"/>
              <a:t>3 July, 2019</a:t>
            </a:fld>
            <a:endParaRPr lang="en-US"/>
          </a:p>
        </p:txBody>
      </p:sp>
      <p:sp>
        <p:nvSpPr>
          <p:cNvPr id="5" name="Footer Placeholder 4">
            <a:extLst>
              <a:ext uri="{FF2B5EF4-FFF2-40B4-BE49-F238E27FC236}">
                <a16:creationId xmlns:a16="http://schemas.microsoft.com/office/drawing/2014/main" id="{190C8CAD-E483-684F-9344-50CAD567E9EB}"/>
              </a:ext>
            </a:extLst>
          </p:cNvPr>
          <p:cNvSpPr>
            <a:spLocks noGrp="1"/>
          </p:cNvSpPr>
          <p:nvPr>
            <p:ph type="ftr" sz="quarter" idx="11"/>
          </p:nvPr>
        </p:nvSpPr>
        <p:spPr/>
        <p:txBody>
          <a:bodyPr/>
          <a:lstStyle/>
          <a:p>
            <a:r>
              <a:rPr lang="en-US"/>
              <a:t>www.modus-zad.de</a:t>
            </a:r>
          </a:p>
        </p:txBody>
      </p:sp>
      <p:sp>
        <p:nvSpPr>
          <p:cNvPr id="6" name="Slide Number Placeholder 5">
            <a:extLst>
              <a:ext uri="{FF2B5EF4-FFF2-40B4-BE49-F238E27FC236}">
                <a16:creationId xmlns:a16="http://schemas.microsoft.com/office/drawing/2014/main" id="{E8603C49-59F1-2C47-B16E-2E97E391E711}"/>
              </a:ext>
            </a:extLst>
          </p:cNvPr>
          <p:cNvSpPr>
            <a:spLocks noGrp="1"/>
          </p:cNvSpPr>
          <p:nvPr>
            <p:ph type="sldNum" sz="quarter" idx="12"/>
          </p:nvPr>
        </p:nvSpPr>
        <p:spPr/>
        <p:txBody>
          <a:bodyPr/>
          <a:lstStyle/>
          <a:p>
            <a:fld id="{4E7DE6CF-58D1-6E4D-B215-B2A6B2A35202}" type="slidenum">
              <a:rPr lang="en-US" smtClean="0"/>
              <a:t>‹Nr.›</a:t>
            </a:fld>
            <a:endParaRPr lang="en-US"/>
          </a:p>
        </p:txBody>
      </p:sp>
      <p:pic>
        <p:nvPicPr>
          <p:cNvPr id="11" name="Graphic 10">
            <a:extLst>
              <a:ext uri="{FF2B5EF4-FFF2-40B4-BE49-F238E27FC236}">
                <a16:creationId xmlns:a16="http://schemas.microsoft.com/office/drawing/2014/main" id="{86D5B4EE-70D8-514E-9973-0A8D97CE7E1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010400" y="2732670"/>
            <a:ext cx="4171200" cy="792000"/>
          </a:xfrm>
          <a:prstGeom prst="rect">
            <a:avLst/>
          </a:prstGeom>
        </p:spPr>
      </p:pic>
    </p:spTree>
    <p:extLst>
      <p:ext uri="{BB962C8B-B14F-4D97-AF65-F5344CB8AC3E}">
        <p14:creationId xmlns:p14="http://schemas.microsoft.com/office/powerpoint/2010/main" val="2331707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0-#ppt_w/2"/>
                                          </p:val>
                                        </p:tav>
                                        <p:tav tm="100000">
                                          <p:val>
                                            <p:strVal val="#ppt_x"/>
                                          </p:val>
                                        </p:tav>
                                      </p:tavLst>
                                    </p:anim>
                                    <p:anim calcmode="lin" valueType="num">
                                      <p:cBhvr additive="base">
                                        <p:cTn id="11" dur="10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8" fill="hold" grpId="0" nodeType="afterEffect">
                                  <p:stCondLst>
                                    <p:cond delay="2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48236D-2F40-7B48-A12B-EDC16443DB57}"/>
              </a:ext>
            </a:extLst>
          </p:cNvPr>
          <p:cNvSpPr/>
          <p:nvPr userDrawn="1"/>
        </p:nvSpPr>
        <p:spPr>
          <a:xfrm>
            <a:off x="1479550" y="3978000"/>
            <a:ext cx="10712450" cy="28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2" name="Title 1">
            <a:extLst>
              <a:ext uri="{FF2B5EF4-FFF2-40B4-BE49-F238E27FC236}">
                <a16:creationId xmlns:a16="http://schemas.microsoft.com/office/drawing/2014/main" id="{1A499335-158A-1346-8853-CF00C652EBB4}"/>
              </a:ext>
            </a:extLst>
          </p:cNvPr>
          <p:cNvSpPr>
            <a:spLocks noGrp="1"/>
          </p:cNvSpPr>
          <p:nvPr>
            <p:ph type="title"/>
          </p:nvPr>
        </p:nvSpPr>
        <p:spPr>
          <a:xfrm>
            <a:off x="1479550" y="995844"/>
            <a:ext cx="9885363" cy="1275693"/>
          </a:xfrm>
          <a:noFill/>
        </p:spPr>
        <p:txBody>
          <a:bodyPr lIns="0" tIns="0" rIns="0" bIns="0" anchor="ctr">
            <a:normAutofit/>
          </a:bodyPr>
          <a:lstStyle>
            <a:lvl1pPr marL="15875" indent="0">
              <a:tabLst/>
              <a:defRPr sz="4000" b="1" i="0" spc="0">
                <a:solidFill>
                  <a:schemeClr val="tx1"/>
                </a:solidFill>
                <a:latin typeface="Arial Black" panose="020B0604020202020204" pitchFamily="34" charset="0"/>
                <a:cs typeface="Arial Black" panose="020B0604020202020204" pitchFamily="34" charset="0"/>
              </a:defRPr>
            </a:lvl1pPr>
          </a:lstStyle>
          <a:p>
            <a:endParaRPr lang="en-US" dirty="0"/>
          </a:p>
        </p:txBody>
      </p:sp>
      <p:sp>
        <p:nvSpPr>
          <p:cNvPr id="4" name="Date Placeholder 3">
            <a:extLst>
              <a:ext uri="{FF2B5EF4-FFF2-40B4-BE49-F238E27FC236}">
                <a16:creationId xmlns:a16="http://schemas.microsoft.com/office/drawing/2014/main" id="{7F10C312-3177-744C-B375-F26AB78A3C4C}"/>
              </a:ext>
            </a:extLst>
          </p:cNvPr>
          <p:cNvSpPr>
            <a:spLocks noGrp="1"/>
          </p:cNvSpPr>
          <p:nvPr>
            <p:ph type="dt" sz="half" idx="10"/>
          </p:nvPr>
        </p:nvSpPr>
        <p:spPr>
          <a:xfrm>
            <a:off x="1479550" y="2366782"/>
            <a:ext cx="3447175" cy="179568"/>
          </a:xfrm>
        </p:spPr>
        <p:txBody>
          <a:bodyPr/>
          <a:lstStyle>
            <a:lvl1pPr>
              <a:defRPr sz="1600" b="1" i="0">
                <a:latin typeface="Arial" panose="020B0604020202020204" pitchFamily="34" charset="0"/>
                <a:cs typeface="Arial" panose="020B0604020202020204" pitchFamily="34" charset="0"/>
              </a:defRPr>
            </a:lvl1pPr>
          </a:lstStyle>
          <a:p>
            <a:fld id="{0226BE16-9BEA-A442-A151-8260F6C659E6}" type="datetime3">
              <a:rPr lang="en-GB" smtClean="0"/>
              <a:t>3 July, 2019</a:t>
            </a:fld>
            <a:endParaRPr lang="en-US" dirty="0"/>
          </a:p>
        </p:txBody>
      </p:sp>
      <p:sp>
        <p:nvSpPr>
          <p:cNvPr id="5" name="Footer Placeholder 4">
            <a:extLst>
              <a:ext uri="{FF2B5EF4-FFF2-40B4-BE49-F238E27FC236}">
                <a16:creationId xmlns:a16="http://schemas.microsoft.com/office/drawing/2014/main" id="{190C8CAD-E483-684F-9344-50CAD567E9EB}"/>
              </a:ext>
            </a:extLst>
          </p:cNvPr>
          <p:cNvSpPr>
            <a:spLocks noGrp="1"/>
          </p:cNvSpPr>
          <p:nvPr>
            <p:ph type="ftr" sz="quarter" idx="11"/>
          </p:nvPr>
        </p:nvSpPr>
        <p:spPr>
          <a:xfrm rot="16200000">
            <a:off x="-479899" y="5100008"/>
            <a:ext cx="2460354" cy="216338"/>
          </a:xfrm>
        </p:spPr>
        <p:txBody>
          <a:bodyPr/>
          <a:lstStyle>
            <a:lvl1pPr algn="r">
              <a:defRPr/>
            </a:lvl1pPr>
          </a:lstStyle>
          <a:p>
            <a:r>
              <a:rPr lang="en-US" dirty="0" err="1"/>
              <a:t>www.modus-zad.de</a:t>
            </a:r>
            <a:endParaRPr lang="en-US" dirty="0"/>
          </a:p>
        </p:txBody>
      </p:sp>
      <p:sp>
        <p:nvSpPr>
          <p:cNvPr id="6" name="Slide Number Placeholder 5">
            <a:extLst>
              <a:ext uri="{FF2B5EF4-FFF2-40B4-BE49-F238E27FC236}">
                <a16:creationId xmlns:a16="http://schemas.microsoft.com/office/drawing/2014/main" id="{E8603C49-59F1-2C47-B16E-2E97E391E711}"/>
              </a:ext>
            </a:extLst>
          </p:cNvPr>
          <p:cNvSpPr>
            <a:spLocks noGrp="1"/>
          </p:cNvSpPr>
          <p:nvPr>
            <p:ph type="sldNum" sz="quarter" idx="12"/>
          </p:nvPr>
        </p:nvSpPr>
        <p:spPr>
          <a:xfrm>
            <a:off x="0" y="6498000"/>
            <a:ext cx="1500554" cy="180000"/>
          </a:xfrm>
        </p:spPr>
        <p:txBody>
          <a:bodyPr/>
          <a:lstStyle>
            <a:lvl1pPr algn="ctr">
              <a:defRPr b="1"/>
            </a:lvl1pPr>
          </a:lstStyle>
          <a:p>
            <a:fld id="{4E7DE6CF-58D1-6E4D-B215-B2A6B2A35202}" type="slidenum">
              <a:rPr lang="en-US" smtClean="0"/>
              <a:pPr/>
              <a:t>‹Nr.›</a:t>
            </a:fld>
            <a:endParaRPr lang="en-US" dirty="0"/>
          </a:p>
        </p:txBody>
      </p:sp>
    </p:spTree>
    <p:extLst>
      <p:ext uri="{BB962C8B-B14F-4D97-AF65-F5344CB8AC3E}">
        <p14:creationId xmlns:p14="http://schemas.microsoft.com/office/powerpoint/2010/main" val="37341109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25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49359-BB0A-D84A-BE41-BDB69D39468F}"/>
              </a:ext>
            </a:extLst>
          </p:cNvPr>
          <p:cNvSpPr/>
          <p:nvPr userDrawn="1"/>
        </p:nvSpPr>
        <p:spPr>
          <a:xfrm>
            <a:off x="1479550" y="990599"/>
            <a:ext cx="10712450" cy="5867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3" name="Content Placeholder 2">
            <a:extLst>
              <a:ext uri="{FF2B5EF4-FFF2-40B4-BE49-F238E27FC236}">
                <a16:creationId xmlns:a16="http://schemas.microsoft.com/office/drawing/2014/main" id="{DC419122-0859-A445-84CF-63FC9927C96E}"/>
              </a:ext>
            </a:extLst>
          </p:cNvPr>
          <p:cNvSpPr>
            <a:spLocks noGrp="1"/>
          </p:cNvSpPr>
          <p:nvPr>
            <p:ph idx="1" hasCustomPrompt="1"/>
          </p:nvPr>
        </p:nvSpPr>
        <p:spPr>
          <a:xfrm>
            <a:off x="1922463" y="1506416"/>
            <a:ext cx="9431338" cy="5005754"/>
          </a:xfrm>
        </p:spPr>
        <p:txBody>
          <a:bodyPr/>
          <a:lstStyle>
            <a:lvl1pPr>
              <a:defRPr spc="0">
                <a:solidFill>
                  <a:schemeClr val="bg1"/>
                </a:solidFill>
              </a:defRPr>
            </a:lvl1pPr>
            <a:lvl2pPr>
              <a:buClr>
                <a:schemeClr val="bg2"/>
              </a:buClr>
              <a:defRPr spc="0">
                <a:solidFill>
                  <a:schemeClr val="bg1"/>
                </a:solidFill>
              </a:defRPr>
            </a:lvl2pPr>
            <a:lvl3pPr>
              <a:buClr>
                <a:schemeClr val="bg2"/>
              </a:buClr>
              <a:defRPr spc="0">
                <a:solidFill>
                  <a:schemeClr val="bg1"/>
                </a:solidFill>
              </a:defRPr>
            </a:lvl3pPr>
            <a:lvl4pPr>
              <a:buClr>
                <a:schemeClr val="bg2"/>
              </a:buClr>
              <a:defRPr spc="0">
                <a:solidFill>
                  <a:schemeClr val="bg1"/>
                </a:solidFill>
              </a:defRPr>
            </a:lvl4pPr>
            <a:lvl5pPr>
              <a:buClr>
                <a:schemeClr val="bg2"/>
              </a:buClr>
              <a:defRPr spc="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8086E34-D367-CC4D-A313-8CFA087312ED}"/>
              </a:ext>
            </a:extLst>
          </p:cNvPr>
          <p:cNvSpPr>
            <a:spLocks noGrp="1"/>
          </p:cNvSpPr>
          <p:nvPr>
            <p:ph type="sldNum" sz="quarter" idx="12"/>
          </p:nvPr>
        </p:nvSpPr>
        <p:spPr>
          <a:xfrm>
            <a:off x="0" y="6498000"/>
            <a:ext cx="1500554" cy="180000"/>
          </a:xfrm>
        </p:spPr>
        <p:txBody>
          <a:bodyPr/>
          <a:lstStyle>
            <a:lvl1pPr algn="ctr">
              <a:defRPr b="1"/>
            </a:lvl1pPr>
          </a:lstStyle>
          <a:p>
            <a:fld id="{4E7DE6CF-58D1-6E4D-B215-B2A6B2A35202}" type="slidenum">
              <a:rPr lang="en-US" smtClean="0"/>
              <a:pPr/>
              <a:t>‹Nr.›</a:t>
            </a:fld>
            <a:endParaRPr lang="en-US" dirty="0"/>
          </a:p>
        </p:txBody>
      </p:sp>
    </p:spTree>
    <p:extLst>
      <p:ext uri="{BB962C8B-B14F-4D97-AF65-F5344CB8AC3E}">
        <p14:creationId xmlns:p14="http://schemas.microsoft.com/office/powerpoint/2010/main" val="1662380241"/>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19122-0859-A445-84CF-63FC9927C96E}"/>
              </a:ext>
            </a:extLst>
          </p:cNvPr>
          <p:cNvSpPr>
            <a:spLocks noGrp="1"/>
          </p:cNvSpPr>
          <p:nvPr>
            <p:ph idx="1" hasCustomPrompt="1"/>
          </p:nvPr>
        </p:nvSpPr>
        <p:spPr>
          <a:xfrm>
            <a:off x="1479550" y="2357438"/>
            <a:ext cx="9885363" cy="4002087"/>
          </a:xfrm>
        </p:spPr>
        <p:txBody>
          <a:bodyPr/>
          <a:lstStyle>
            <a:lvl1pPr>
              <a:defRPr spc="0">
                <a:solidFill>
                  <a:schemeClr val="accent1"/>
                </a:solidFill>
              </a:defRPr>
            </a:lvl1pPr>
            <a:lvl2pPr>
              <a:buClr>
                <a:schemeClr val="accent4"/>
              </a:buClr>
              <a:defRPr sz="2000">
                <a:solidFill>
                  <a:schemeClr val="tx1"/>
                </a:solidFill>
              </a:defRPr>
            </a:lvl2pPr>
            <a:lvl3pPr>
              <a:buClr>
                <a:schemeClr val="accent4"/>
              </a:buClr>
              <a:defRPr sz="1800">
                <a:solidFill>
                  <a:schemeClr val="tx1"/>
                </a:solidFill>
              </a:defRPr>
            </a:lvl3pPr>
            <a:lvl4pPr>
              <a:buClr>
                <a:schemeClr val="accent4"/>
              </a:buClr>
              <a:defRPr sz="1600">
                <a:solidFill>
                  <a:schemeClr val="tx1"/>
                </a:solidFill>
              </a:defRPr>
            </a:lvl4pPr>
            <a:lvl5pPr>
              <a:buClr>
                <a:schemeClr val="accent4"/>
              </a:buCl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8086E34-D367-CC4D-A313-8CFA087312ED}"/>
              </a:ext>
            </a:extLst>
          </p:cNvPr>
          <p:cNvSpPr>
            <a:spLocks noGrp="1"/>
          </p:cNvSpPr>
          <p:nvPr>
            <p:ph type="sldNum" sz="quarter" idx="12"/>
          </p:nvPr>
        </p:nvSpPr>
        <p:spPr>
          <a:xfrm>
            <a:off x="0" y="6498000"/>
            <a:ext cx="1500554" cy="180000"/>
          </a:xfrm>
        </p:spPr>
        <p:txBody>
          <a:bodyPr/>
          <a:lstStyle>
            <a:lvl1pPr algn="ctr">
              <a:defRPr b="1"/>
            </a:lvl1pPr>
          </a:lstStyle>
          <a:p>
            <a:fld id="{4E7DE6CF-58D1-6E4D-B215-B2A6B2A35202}" type="slidenum">
              <a:rPr lang="en-US" smtClean="0"/>
              <a:pPr/>
              <a:t>‹Nr.›</a:t>
            </a:fld>
            <a:endParaRPr lang="en-US" dirty="0"/>
          </a:p>
        </p:txBody>
      </p:sp>
      <p:sp>
        <p:nvSpPr>
          <p:cNvPr id="8" name="Title 1">
            <a:extLst>
              <a:ext uri="{FF2B5EF4-FFF2-40B4-BE49-F238E27FC236}">
                <a16:creationId xmlns:a16="http://schemas.microsoft.com/office/drawing/2014/main" id="{A90A26E3-CCC4-E64C-B1F8-C2F37A1992CE}"/>
              </a:ext>
            </a:extLst>
          </p:cNvPr>
          <p:cNvSpPr>
            <a:spLocks noGrp="1"/>
          </p:cNvSpPr>
          <p:nvPr>
            <p:ph type="title"/>
          </p:nvPr>
        </p:nvSpPr>
        <p:spPr>
          <a:xfrm>
            <a:off x="1479550" y="1495425"/>
            <a:ext cx="9885363" cy="776112"/>
          </a:xfrm>
          <a:noFill/>
        </p:spPr>
        <p:txBody>
          <a:bodyPr lIns="0" tIns="0" rIns="0" bIns="0" anchor="t">
            <a:normAutofit/>
          </a:bodyPr>
          <a:lstStyle>
            <a:lvl1pPr marL="15875" indent="0">
              <a:tabLst/>
              <a:defRPr sz="4000" b="1" i="0" spc="0">
                <a:solidFill>
                  <a:schemeClr val="tx1"/>
                </a:solidFill>
                <a:latin typeface="Arial Black" panose="020B0604020202020204" pitchFamily="34" charset="0"/>
                <a:cs typeface="Arial Black" panose="020B0604020202020204" pitchFamily="34" charset="0"/>
              </a:defRPr>
            </a:lvl1pPr>
          </a:lstStyle>
          <a:p>
            <a:endParaRPr lang="en-US" dirty="0"/>
          </a:p>
        </p:txBody>
      </p:sp>
    </p:spTree>
    <p:extLst>
      <p:ext uri="{BB962C8B-B14F-4D97-AF65-F5344CB8AC3E}">
        <p14:creationId xmlns:p14="http://schemas.microsoft.com/office/powerpoint/2010/main" val="38075550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2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19122-0859-A445-84CF-63FC9927C96E}"/>
              </a:ext>
            </a:extLst>
          </p:cNvPr>
          <p:cNvSpPr>
            <a:spLocks noGrp="1"/>
          </p:cNvSpPr>
          <p:nvPr>
            <p:ph idx="1" hasCustomPrompt="1"/>
          </p:nvPr>
        </p:nvSpPr>
        <p:spPr>
          <a:xfrm>
            <a:off x="1479550" y="2357438"/>
            <a:ext cx="4724400" cy="4002087"/>
          </a:xfrm>
        </p:spPr>
        <p:txBody>
          <a:bodyPr/>
          <a:lstStyle>
            <a:lvl1pPr>
              <a:buClr>
                <a:schemeClr val="accent4"/>
              </a:buClr>
              <a:defRPr spc="0">
                <a:solidFill>
                  <a:schemeClr val="accent1"/>
                </a:solidFill>
              </a:defRPr>
            </a:lvl1pPr>
            <a:lvl2pPr marL="184150" indent="-177800">
              <a:buClr>
                <a:schemeClr val="accent4"/>
              </a:buClr>
              <a:buFont typeface="System Font Regular"/>
              <a:buChar char="|"/>
              <a:defRPr sz="2000">
                <a:solidFill>
                  <a:schemeClr val="tx1"/>
                </a:solidFill>
              </a:defRPr>
            </a:lvl2pPr>
            <a:lvl3pPr>
              <a:buClr>
                <a:schemeClr val="accent4"/>
              </a:buClr>
              <a:defRPr sz="1800">
                <a:solidFill>
                  <a:schemeClr val="tx1"/>
                </a:solidFill>
              </a:defRPr>
            </a:lvl3pPr>
            <a:lvl4pPr>
              <a:buClr>
                <a:schemeClr val="accent4"/>
              </a:buClr>
              <a:defRPr sz="1600">
                <a:solidFill>
                  <a:schemeClr val="tx1"/>
                </a:solidFill>
              </a:defRPr>
            </a:lvl4pPr>
            <a:lvl5pPr>
              <a:buClr>
                <a:schemeClr val="accent4"/>
              </a:buCl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8086E34-D367-CC4D-A313-8CFA087312ED}"/>
              </a:ext>
            </a:extLst>
          </p:cNvPr>
          <p:cNvSpPr>
            <a:spLocks noGrp="1"/>
          </p:cNvSpPr>
          <p:nvPr>
            <p:ph type="sldNum" sz="quarter" idx="12"/>
          </p:nvPr>
        </p:nvSpPr>
        <p:spPr>
          <a:xfrm>
            <a:off x="0" y="6498000"/>
            <a:ext cx="1500554" cy="180000"/>
          </a:xfrm>
        </p:spPr>
        <p:txBody>
          <a:bodyPr/>
          <a:lstStyle>
            <a:lvl1pPr algn="ctr">
              <a:defRPr b="1"/>
            </a:lvl1pPr>
          </a:lstStyle>
          <a:p>
            <a:fld id="{4E7DE6CF-58D1-6E4D-B215-B2A6B2A35202}" type="slidenum">
              <a:rPr lang="en-US" smtClean="0"/>
              <a:pPr/>
              <a:t>‹Nr.›</a:t>
            </a:fld>
            <a:endParaRPr lang="en-US" dirty="0"/>
          </a:p>
        </p:txBody>
      </p:sp>
      <p:sp>
        <p:nvSpPr>
          <p:cNvPr id="8" name="Title 1">
            <a:extLst>
              <a:ext uri="{FF2B5EF4-FFF2-40B4-BE49-F238E27FC236}">
                <a16:creationId xmlns:a16="http://schemas.microsoft.com/office/drawing/2014/main" id="{A90A26E3-CCC4-E64C-B1F8-C2F37A1992CE}"/>
              </a:ext>
            </a:extLst>
          </p:cNvPr>
          <p:cNvSpPr>
            <a:spLocks noGrp="1"/>
          </p:cNvSpPr>
          <p:nvPr>
            <p:ph type="title"/>
          </p:nvPr>
        </p:nvSpPr>
        <p:spPr>
          <a:xfrm>
            <a:off x="1479550" y="1495425"/>
            <a:ext cx="9885364" cy="776112"/>
          </a:xfrm>
          <a:noFill/>
        </p:spPr>
        <p:txBody>
          <a:bodyPr lIns="0" tIns="0" rIns="0" bIns="0" anchor="t">
            <a:normAutofit/>
          </a:bodyPr>
          <a:lstStyle>
            <a:lvl1pPr marL="15875" indent="0">
              <a:tabLst/>
              <a:defRPr sz="4000" b="1" i="0" spc="0">
                <a:solidFill>
                  <a:schemeClr val="tx1"/>
                </a:solidFill>
                <a:latin typeface="Arial Black" panose="020B0604020202020204" pitchFamily="34" charset="0"/>
                <a:cs typeface="Arial Black" panose="020B0604020202020204" pitchFamily="34" charset="0"/>
              </a:defRPr>
            </a:lvl1pPr>
          </a:lstStyle>
          <a:p>
            <a:endParaRPr lang="en-US" dirty="0"/>
          </a:p>
        </p:txBody>
      </p:sp>
      <p:sp>
        <p:nvSpPr>
          <p:cNvPr id="5" name="Content Placeholder 2">
            <a:extLst>
              <a:ext uri="{FF2B5EF4-FFF2-40B4-BE49-F238E27FC236}">
                <a16:creationId xmlns:a16="http://schemas.microsoft.com/office/drawing/2014/main" id="{54BCD097-D624-ED46-97EF-64F25E71225B}"/>
              </a:ext>
            </a:extLst>
          </p:cNvPr>
          <p:cNvSpPr>
            <a:spLocks noGrp="1"/>
          </p:cNvSpPr>
          <p:nvPr>
            <p:ph idx="13" hasCustomPrompt="1"/>
          </p:nvPr>
        </p:nvSpPr>
        <p:spPr>
          <a:xfrm>
            <a:off x="6641163" y="2357438"/>
            <a:ext cx="4723749" cy="4002087"/>
          </a:xfrm>
        </p:spPr>
        <p:txBody>
          <a:bodyPr/>
          <a:lstStyle>
            <a:lvl1pPr>
              <a:buClr>
                <a:schemeClr val="accent4"/>
              </a:buClr>
              <a:defRPr spc="0">
                <a:solidFill>
                  <a:schemeClr val="accent1"/>
                </a:solidFill>
              </a:defRPr>
            </a:lvl1pPr>
            <a:lvl2pPr>
              <a:buClr>
                <a:schemeClr val="accent4"/>
              </a:buClr>
              <a:defRPr sz="2000">
                <a:solidFill>
                  <a:schemeClr val="tx1"/>
                </a:solidFill>
              </a:defRPr>
            </a:lvl2pPr>
            <a:lvl3pPr>
              <a:buClr>
                <a:schemeClr val="accent4"/>
              </a:buClr>
              <a:defRPr sz="1800">
                <a:solidFill>
                  <a:schemeClr val="tx1"/>
                </a:solidFill>
              </a:defRPr>
            </a:lvl3pPr>
            <a:lvl4pPr>
              <a:buClr>
                <a:schemeClr val="accent4"/>
              </a:buClr>
              <a:defRPr sz="1600">
                <a:solidFill>
                  <a:schemeClr val="tx1"/>
                </a:solidFill>
              </a:defRPr>
            </a:lvl4pPr>
            <a:lvl5pPr>
              <a:buClr>
                <a:schemeClr val="accent4"/>
              </a:buCl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19163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2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19122-0859-A445-84CF-63FC9927C96E}"/>
              </a:ext>
            </a:extLst>
          </p:cNvPr>
          <p:cNvSpPr>
            <a:spLocks noGrp="1"/>
          </p:cNvSpPr>
          <p:nvPr>
            <p:ph idx="1" hasCustomPrompt="1"/>
          </p:nvPr>
        </p:nvSpPr>
        <p:spPr>
          <a:xfrm>
            <a:off x="1479550" y="2357438"/>
            <a:ext cx="3217512" cy="4002087"/>
          </a:xfrm>
        </p:spPr>
        <p:txBody>
          <a:bodyPr/>
          <a:lstStyle>
            <a:lvl1pPr>
              <a:buClr>
                <a:schemeClr val="accent4"/>
              </a:buClr>
              <a:defRPr spc="0">
                <a:solidFill>
                  <a:schemeClr val="accent1"/>
                </a:solidFill>
              </a:defRPr>
            </a:lvl1pPr>
            <a:lvl2pPr>
              <a:buClr>
                <a:schemeClr val="accent4"/>
              </a:buClr>
              <a:defRPr sz="2000">
                <a:solidFill>
                  <a:schemeClr val="tx1"/>
                </a:solidFill>
              </a:defRPr>
            </a:lvl2pPr>
            <a:lvl3pPr>
              <a:buClr>
                <a:schemeClr val="accent4"/>
              </a:buClr>
              <a:defRPr sz="1800">
                <a:solidFill>
                  <a:schemeClr val="tx1"/>
                </a:solidFill>
              </a:defRPr>
            </a:lvl3pPr>
            <a:lvl4pPr>
              <a:buClr>
                <a:schemeClr val="accent4"/>
              </a:buClr>
              <a:defRPr sz="1600">
                <a:solidFill>
                  <a:schemeClr val="tx1"/>
                </a:solidFill>
              </a:defRPr>
            </a:lvl4pPr>
            <a:lvl5pPr>
              <a:buClr>
                <a:schemeClr val="accent4"/>
              </a:buCl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8086E34-D367-CC4D-A313-8CFA087312ED}"/>
              </a:ext>
            </a:extLst>
          </p:cNvPr>
          <p:cNvSpPr>
            <a:spLocks noGrp="1"/>
          </p:cNvSpPr>
          <p:nvPr>
            <p:ph type="sldNum" sz="quarter" idx="12"/>
          </p:nvPr>
        </p:nvSpPr>
        <p:spPr>
          <a:xfrm>
            <a:off x="0" y="6498000"/>
            <a:ext cx="1500554" cy="180000"/>
          </a:xfrm>
        </p:spPr>
        <p:txBody>
          <a:bodyPr/>
          <a:lstStyle>
            <a:lvl1pPr algn="ctr">
              <a:defRPr b="1"/>
            </a:lvl1pPr>
          </a:lstStyle>
          <a:p>
            <a:fld id="{4E7DE6CF-58D1-6E4D-B215-B2A6B2A35202}" type="slidenum">
              <a:rPr lang="en-US" smtClean="0"/>
              <a:pPr/>
              <a:t>‹Nr.›</a:t>
            </a:fld>
            <a:endParaRPr lang="en-US" dirty="0"/>
          </a:p>
        </p:txBody>
      </p:sp>
      <p:sp>
        <p:nvSpPr>
          <p:cNvPr id="8" name="Title 1">
            <a:extLst>
              <a:ext uri="{FF2B5EF4-FFF2-40B4-BE49-F238E27FC236}">
                <a16:creationId xmlns:a16="http://schemas.microsoft.com/office/drawing/2014/main" id="{A90A26E3-CCC4-E64C-B1F8-C2F37A1992CE}"/>
              </a:ext>
            </a:extLst>
          </p:cNvPr>
          <p:cNvSpPr>
            <a:spLocks noGrp="1"/>
          </p:cNvSpPr>
          <p:nvPr>
            <p:ph type="title"/>
          </p:nvPr>
        </p:nvSpPr>
        <p:spPr>
          <a:xfrm>
            <a:off x="1479550" y="1495425"/>
            <a:ext cx="9885363" cy="776112"/>
          </a:xfrm>
          <a:noFill/>
        </p:spPr>
        <p:txBody>
          <a:bodyPr lIns="0" tIns="0" rIns="0" bIns="0" anchor="t">
            <a:normAutofit/>
          </a:bodyPr>
          <a:lstStyle>
            <a:lvl1pPr marL="15875" indent="0">
              <a:tabLst/>
              <a:defRPr sz="4000" b="1" i="0" spc="0">
                <a:solidFill>
                  <a:schemeClr val="tx1"/>
                </a:solidFill>
                <a:latin typeface="Arial Black" panose="020B0604020202020204" pitchFamily="34" charset="0"/>
                <a:cs typeface="Arial Black" panose="020B0604020202020204" pitchFamily="34" charset="0"/>
              </a:defRPr>
            </a:lvl1pPr>
          </a:lstStyle>
          <a:p>
            <a:endParaRPr lang="en-US" dirty="0"/>
          </a:p>
        </p:txBody>
      </p:sp>
      <p:sp>
        <p:nvSpPr>
          <p:cNvPr id="5" name="Content Placeholder 2">
            <a:extLst>
              <a:ext uri="{FF2B5EF4-FFF2-40B4-BE49-F238E27FC236}">
                <a16:creationId xmlns:a16="http://schemas.microsoft.com/office/drawing/2014/main" id="{54BCD097-D624-ED46-97EF-64F25E71225B}"/>
              </a:ext>
            </a:extLst>
          </p:cNvPr>
          <p:cNvSpPr>
            <a:spLocks noGrp="1"/>
          </p:cNvSpPr>
          <p:nvPr>
            <p:ph idx="13" hasCustomPrompt="1"/>
          </p:nvPr>
        </p:nvSpPr>
        <p:spPr>
          <a:xfrm>
            <a:off x="5124449" y="2357438"/>
            <a:ext cx="6240463" cy="4002087"/>
          </a:xfrm>
        </p:spPr>
        <p:txBody>
          <a:bodyPr/>
          <a:lstStyle>
            <a:lvl1pPr>
              <a:buClr>
                <a:schemeClr val="accent4"/>
              </a:buClr>
              <a:defRPr spc="0">
                <a:solidFill>
                  <a:schemeClr val="accent1"/>
                </a:solidFill>
              </a:defRPr>
            </a:lvl1pPr>
            <a:lvl2pPr>
              <a:buClr>
                <a:schemeClr val="accent4"/>
              </a:buClr>
              <a:defRPr sz="2000">
                <a:solidFill>
                  <a:schemeClr val="tx1"/>
                </a:solidFill>
              </a:defRPr>
            </a:lvl2pPr>
            <a:lvl3pPr>
              <a:buClr>
                <a:schemeClr val="accent4"/>
              </a:buClr>
              <a:defRPr sz="1800">
                <a:solidFill>
                  <a:schemeClr val="tx1"/>
                </a:solidFill>
              </a:defRPr>
            </a:lvl3pPr>
            <a:lvl4pPr>
              <a:buClr>
                <a:schemeClr val="accent4"/>
              </a:buClr>
              <a:defRPr sz="1600">
                <a:solidFill>
                  <a:schemeClr val="tx1"/>
                </a:solidFill>
              </a:defRPr>
            </a:lvl4pPr>
            <a:lvl5pPr>
              <a:buClr>
                <a:schemeClr val="accent4"/>
              </a:buCl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50472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2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19122-0859-A445-84CF-63FC9927C96E}"/>
              </a:ext>
            </a:extLst>
          </p:cNvPr>
          <p:cNvSpPr>
            <a:spLocks noGrp="1"/>
          </p:cNvSpPr>
          <p:nvPr>
            <p:ph idx="1" hasCustomPrompt="1"/>
          </p:nvPr>
        </p:nvSpPr>
        <p:spPr>
          <a:xfrm>
            <a:off x="1479550" y="1495426"/>
            <a:ext cx="9885363" cy="4864100"/>
          </a:xfrm>
        </p:spPr>
        <p:txBody>
          <a:bodyPr/>
          <a:lstStyle>
            <a:lvl1pPr>
              <a:defRPr sz="3200" b="1" i="0" spc="0">
                <a:solidFill>
                  <a:schemeClr val="tx1"/>
                </a:solidFill>
                <a:latin typeface="Arial Black" panose="020B0604020202020204" pitchFamily="34" charset="0"/>
                <a:cs typeface="Arial Black" panose="020B0604020202020204" pitchFamily="34" charset="0"/>
              </a:defRPr>
            </a:lvl1pPr>
            <a:lvl2pPr marL="6350" indent="0">
              <a:buClr>
                <a:schemeClr val="bg2"/>
              </a:buClr>
              <a:buNone/>
              <a:defRPr sz="2000" b="1" i="0" spc="0">
                <a:solidFill>
                  <a:schemeClr val="tx1"/>
                </a:solidFill>
                <a:latin typeface="Arial Black" panose="020B0604020202020204" pitchFamily="34" charset="0"/>
                <a:cs typeface="Arial Black" panose="020B0604020202020204" pitchFamily="34" charset="0"/>
              </a:defRPr>
            </a:lvl2pPr>
            <a:lvl3pPr marL="184150" indent="0">
              <a:buClr>
                <a:schemeClr val="bg2"/>
              </a:buClr>
              <a:buNone/>
              <a:defRPr sz="1800">
                <a:solidFill>
                  <a:schemeClr val="tx1"/>
                </a:solidFill>
              </a:defRPr>
            </a:lvl3pPr>
            <a:lvl4pPr>
              <a:buClr>
                <a:schemeClr val="bg2"/>
              </a:buClr>
              <a:defRPr sz="1600">
                <a:solidFill>
                  <a:schemeClr val="tx1"/>
                </a:solidFill>
              </a:defRPr>
            </a:lvl4pPr>
            <a:lvl5pPr>
              <a:buClr>
                <a:schemeClr val="bg2"/>
              </a:buClr>
              <a:defRPr sz="1600">
                <a:solidFill>
                  <a:schemeClr val="tx1"/>
                </a:solidFill>
              </a:defRPr>
            </a:lvl5pPr>
          </a:lstStyle>
          <a:p>
            <a:pPr lvl="0"/>
            <a:r>
              <a:rPr lang="en-US" dirty="0"/>
              <a:t>Edit master text styles</a:t>
            </a:r>
          </a:p>
          <a:p>
            <a:pPr lvl="1"/>
            <a:r>
              <a:rPr lang="en-US" dirty="0"/>
              <a:t>Second level</a:t>
            </a:r>
          </a:p>
        </p:txBody>
      </p:sp>
      <p:sp>
        <p:nvSpPr>
          <p:cNvPr id="6" name="Slide Number Placeholder 5">
            <a:extLst>
              <a:ext uri="{FF2B5EF4-FFF2-40B4-BE49-F238E27FC236}">
                <a16:creationId xmlns:a16="http://schemas.microsoft.com/office/drawing/2014/main" id="{E8086E34-D367-CC4D-A313-8CFA087312ED}"/>
              </a:ext>
            </a:extLst>
          </p:cNvPr>
          <p:cNvSpPr>
            <a:spLocks noGrp="1"/>
          </p:cNvSpPr>
          <p:nvPr>
            <p:ph type="sldNum" sz="quarter" idx="12"/>
          </p:nvPr>
        </p:nvSpPr>
        <p:spPr>
          <a:xfrm>
            <a:off x="0" y="6498000"/>
            <a:ext cx="1500554" cy="180000"/>
          </a:xfrm>
        </p:spPr>
        <p:txBody>
          <a:bodyPr/>
          <a:lstStyle>
            <a:lvl1pPr algn="ctr">
              <a:defRPr b="1"/>
            </a:lvl1pPr>
          </a:lstStyle>
          <a:p>
            <a:fld id="{4E7DE6CF-58D1-6E4D-B215-B2A6B2A35202}" type="slidenum">
              <a:rPr lang="en-US" smtClean="0"/>
              <a:pPr/>
              <a:t>‹Nr.›</a:t>
            </a:fld>
            <a:endParaRPr lang="en-US" dirty="0"/>
          </a:p>
        </p:txBody>
      </p:sp>
    </p:spTree>
    <p:extLst>
      <p:ext uri="{BB962C8B-B14F-4D97-AF65-F5344CB8AC3E}">
        <p14:creationId xmlns:p14="http://schemas.microsoft.com/office/powerpoint/2010/main" val="2088469145"/>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19122-0859-A445-84CF-63FC9927C96E}"/>
              </a:ext>
            </a:extLst>
          </p:cNvPr>
          <p:cNvSpPr>
            <a:spLocks noGrp="1"/>
          </p:cNvSpPr>
          <p:nvPr>
            <p:ph idx="1" hasCustomPrompt="1"/>
          </p:nvPr>
        </p:nvSpPr>
        <p:spPr>
          <a:xfrm>
            <a:off x="1479550" y="2357438"/>
            <a:ext cx="4724400" cy="4002087"/>
          </a:xfrm>
        </p:spPr>
        <p:txBody>
          <a:bodyPr/>
          <a:lstStyle>
            <a:lvl1pPr>
              <a:defRPr spc="0">
                <a:solidFill>
                  <a:schemeClr val="accent1"/>
                </a:solidFill>
              </a:defRPr>
            </a:lvl1pPr>
            <a:lvl2pPr>
              <a:buClr>
                <a:schemeClr val="bg2"/>
              </a:buClr>
              <a:defRPr sz="2000">
                <a:solidFill>
                  <a:schemeClr val="tx1"/>
                </a:solidFill>
              </a:defRPr>
            </a:lvl2pPr>
            <a:lvl3pPr>
              <a:buClr>
                <a:schemeClr val="bg2"/>
              </a:buClr>
              <a:defRPr sz="1800">
                <a:solidFill>
                  <a:schemeClr val="tx1"/>
                </a:solidFill>
              </a:defRPr>
            </a:lvl3pPr>
            <a:lvl4pPr>
              <a:buClr>
                <a:schemeClr val="bg2"/>
              </a:buClr>
              <a:defRPr sz="1600">
                <a:solidFill>
                  <a:schemeClr val="tx1"/>
                </a:solidFill>
              </a:defRPr>
            </a:lvl4pPr>
            <a:lvl5pPr>
              <a:buClr>
                <a:schemeClr val="bg2"/>
              </a:buCl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8086E34-D367-CC4D-A313-8CFA087312ED}"/>
              </a:ext>
            </a:extLst>
          </p:cNvPr>
          <p:cNvSpPr>
            <a:spLocks noGrp="1"/>
          </p:cNvSpPr>
          <p:nvPr>
            <p:ph type="sldNum" sz="quarter" idx="12"/>
          </p:nvPr>
        </p:nvSpPr>
        <p:spPr>
          <a:xfrm>
            <a:off x="0" y="6498000"/>
            <a:ext cx="1500554" cy="180000"/>
          </a:xfrm>
        </p:spPr>
        <p:txBody>
          <a:bodyPr/>
          <a:lstStyle>
            <a:lvl1pPr algn="ctr">
              <a:defRPr b="1"/>
            </a:lvl1pPr>
          </a:lstStyle>
          <a:p>
            <a:fld id="{4E7DE6CF-58D1-6E4D-B215-B2A6B2A35202}" type="slidenum">
              <a:rPr lang="en-US" smtClean="0"/>
              <a:pPr/>
              <a:t>‹Nr.›</a:t>
            </a:fld>
            <a:endParaRPr lang="en-US" dirty="0"/>
          </a:p>
        </p:txBody>
      </p:sp>
      <p:sp>
        <p:nvSpPr>
          <p:cNvPr id="8" name="Title 1">
            <a:extLst>
              <a:ext uri="{FF2B5EF4-FFF2-40B4-BE49-F238E27FC236}">
                <a16:creationId xmlns:a16="http://schemas.microsoft.com/office/drawing/2014/main" id="{A90A26E3-CCC4-E64C-B1F8-C2F37A1992CE}"/>
              </a:ext>
            </a:extLst>
          </p:cNvPr>
          <p:cNvSpPr>
            <a:spLocks noGrp="1"/>
          </p:cNvSpPr>
          <p:nvPr>
            <p:ph type="title"/>
          </p:nvPr>
        </p:nvSpPr>
        <p:spPr>
          <a:xfrm>
            <a:off x="1479550" y="1495425"/>
            <a:ext cx="5156199" cy="776112"/>
          </a:xfrm>
          <a:noFill/>
        </p:spPr>
        <p:txBody>
          <a:bodyPr lIns="0" tIns="0" rIns="0" bIns="0" anchor="t">
            <a:normAutofit/>
          </a:bodyPr>
          <a:lstStyle>
            <a:lvl1pPr marL="15875" indent="0">
              <a:tabLst/>
              <a:defRPr sz="4000" b="1" i="0" spc="0">
                <a:solidFill>
                  <a:schemeClr val="tx1"/>
                </a:solidFill>
                <a:latin typeface="Arial Black" panose="020B0604020202020204" pitchFamily="34" charset="0"/>
                <a:cs typeface="Arial Black" panose="020B0604020202020204" pitchFamily="34" charset="0"/>
              </a:defRPr>
            </a:lvl1pPr>
          </a:lstStyle>
          <a:p>
            <a:endParaRPr lang="en-US" dirty="0"/>
          </a:p>
        </p:txBody>
      </p:sp>
      <p:sp>
        <p:nvSpPr>
          <p:cNvPr id="4" name="Picture Placeholder 3">
            <a:extLst>
              <a:ext uri="{FF2B5EF4-FFF2-40B4-BE49-F238E27FC236}">
                <a16:creationId xmlns:a16="http://schemas.microsoft.com/office/drawing/2014/main" id="{E993FC52-326F-2248-9335-589C08E24A76}"/>
              </a:ext>
            </a:extLst>
          </p:cNvPr>
          <p:cNvSpPr>
            <a:spLocks noGrp="1"/>
          </p:cNvSpPr>
          <p:nvPr>
            <p:ph type="pic" sz="quarter" idx="14"/>
          </p:nvPr>
        </p:nvSpPr>
        <p:spPr>
          <a:xfrm>
            <a:off x="6635750" y="1495425"/>
            <a:ext cx="5556250" cy="5362575"/>
          </a:xfrm>
          <a:solidFill>
            <a:schemeClr val="bg2"/>
          </a:solidFill>
        </p:spPr>
        <p:txBody>
          <a:bodyPr anchor="ctr"/>
          <a:lstStyle>
            <a:lvl1pPr algn="ctr">
              <a:defRPr/>
            </a:lvl1pPr>
          </a:lstStyle>
          <a:p>
            <a:endParaRPr lang="en-US" dirty="0"/>
          </a:p>
        </p:txBody>
      </p:sp>
    </p:spTree>
    <p:extLst>
      <p:ext uri="{BB962C8B-B14F-4D97-AF65-F5344CB8AC3E}">
        <p14:creationId xmlns:p14="http://schemas.microsoft.com/office/powerpoint/2010/main" val="195708632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2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90D20E-1409-E049-A5F0-B7585B6ED043}"/>
              </a:ext>
            </a:extLst>
          </p:cNvPr>
          <p:cNvSpPr>
            <a:spLocks noGrp="1"/>
          </p:cNvSpPr>
          <p:nvPr>
            <p:ph type="title"/>
          </p:nvPr>
        </p:nvSpPr>
        <p:spPr>
          <a:xfrm>
            <a:off x="0" y="990600"/>
            <a:ext cx="12192000" cy="1366838"/>
          </a:xfrm>
          <a:prstGeom prst="rect">
            <a:avLst/>
          </a:prstGeom>
          <a:solidFill>
            <a:schemeClr val="accent1"/>
          </a:solidFill>
        </p:spPr>
        <p:txBody>
          <a:bodyPr vert="horz" lIns="91440" tIns="72000" rIns="91440" bIns="3600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A8827C-0F0E-DA4F-A0B8-F2C311BDDB20}"/>
              </a:ext>
            </a:extLst>
          </p:cNvPr>
          <p:cNvSpPr>
            <a:spLocks noGrp="1"/>
          </p:cNvSpPr>
          <p:nvPr>
            <p:ph type="body" idx="1"/>
          </p:nvPr>
        </p:nvSpPr>
        <p:spPr>
          <a:xfrm>
            <a:off x="839787" y="2924175"/>
            <a:ext cx="10514013" cy="325278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781A2E-C827-9349-A059-FB01A870E73B}"/>
              </a:ext>
            </a:extLst>
          </p:cNvPr>
          <p:cNvSpPr>
            <a:spLocks noGrp="1"/>
          </p:cNvSpPr>
          <p:nvPr>
            <p:ph type="dt" sz="half" idx="2"/>
          </p:nvPr>
        </p:nvSpPr>
        <p:spPr>
          <a:xfrm>
            <a:off x="838200" y="6678000"/>
            <a:ext cx="2743200" cy="180000"/>
          </a:xfrm>
          <a:prstGeom prst="rect">
            <a:avLst/>
          </a:prstGeom>
        </p:spPr>
        <p:txBody>
          <a:bodyPr vert="horz" lIns="0" tIns="0" rIns="0" bIns="0" rtlCol="0" anchor="ctr"/>
          <a:lstStyle>
            <a:lvl1pPr algn="l">
              <a:defRPr sz="800" b="0" i="0">
                <a:solidFill>
                  <a:schemeClr val="tx1"/>
                </a:solidFill>
                <a:latin typeface="Arial Regular"/>
              </a:defRPr>
            </a:lvl1pPr>
          </a:lstStyle>
          <a:p>
            <a:fld id="{145ACC1C-8EDF-BD4D-BF79-7D5B43BD3CDD}" type="datetime3">
              <a:rPr lang="en-GB" smtClean="0"/>
              <a:pPr/>
              <a:t>3 July, 2019</a:t>
            </a:fld>
            <a:endParaRPr lang="en-US" dirty="0"/>
          </a:p>
        </p:txBody>
      </p:sp>
      <p:sp>
        <p:nvSpPr>
          <p:cNvPr id="5" name="Footer Placeholder 4">
            <a:extLst>
              <a:ext uri="{FF2B5EF4-FFF2-40B4-BE49-F238E27FC236}">
                <a16:creationId xmlns:a16="http://schemas.microsoft.com/office/drawing/2014/main" id="{32AB67BF-6535-7E4F-83AA-04A952D19667}"/>
              </a:ext>
            </a:extLst>
          </p:cNvPr>
          <p:cNvSpPr>
            <a:spLocks noGrp="1"/>
          </p:cNvSpPr>
          <p:nvPr>
            <p:ph type="ftr" sz="quarter" idx="3"/>
          </p:nvPr>
        </p:nvSpPr>
        <p:spPr>
          <a:xfrm>
            <a:off x="4038600" y="6678000"/>
            <a:ext cx="4114800" cy="180000"/>
          </a:xfrm>
          <a:prstGeom prst="rect">
            <a:avLst/>
          </a:prstGeom>
        </p:spPr>
        <p:txBody>
          <a:bodyPr vert="horz" lIns="0" tIns="0" rIns="0" bIns="0" rtlCol="0" anchor="ctr"/>
          <a:lstStyle>
            <a:lvl1pPr algn="ctr">
              <a:defRPr sz="800" b="0" i="0">
                <a:solidFill>
                  <a:schemeClr val="tx1"/>
                </a:solidFill>
                <a:latin typeface="Arial Regular"/>
              </a:defRPr>
            </a:lvl1pPr>
          </a:lstStyle>
          <a:p>
            <a:r>
              <a:rPr lang="en-US" dirty="0" err="1"/>
              <a:t>www.modus-zad.de</a:t>
            </a:r>
            <a:endParaRPr lang="en-US" dirty="0"/>
          </a:p>
        </p:txBody>
      </p:sp>
      <p:sp>
        <p:nvSpPr>
          <p:cNvPr id="6" name="Slide Number Placeholder 5">
            <a:extLst>
              <a:ext uri="{FF2B5EF4-FFF2-40B4-BE49-F238E27FC236}">
                <a16:creationId xmlns:a16="http://schemas.microsoft.com/office/drawing/2014/main" id="{D6F1CF24-D222-CE41-BA14-F45AD20C6967}"/>
              </a:ext>
            </a:extLst>
          </p:cNvPr>
          <p:cNvSpPr>
            <a:spLocks noGrp="1"/>
          </p:cNvSpPr>
          <p:nvPr>
            <p:ph type="sldNum" sz="quarter" idx="4"/>
          </p:nvPr>
        </p:nvSpPr>
        <p:spPr>
          <a:xfrm>
            <a:off x="8610600" y="6678000"/>
            <a:ext cx="2743200" cy="180000"/>
          </a:xfrm>
          <a:prstGeom prst="rect">
            <a:avLst/>
          </a:prstGeom>
        </p:spPr>
        <p:txBody>
          <a:bodyPr vert="horz" lIns="0" tIns="0" rIns="0" bIns="0" rtlCol="0" anchor="ctr"/>
          <a:lstStyle>
            <a:lvl1pPr algn="r">
              <a:defRPr sz="800" b="1" i="0">
                <a:solidFill>
                  <a:schemeClr val="tx1"/>
                </a:solidFill>
                <a:latin typeface="Arial Black" panose="020B0604020202020204" pitchFamily="34" charset="0"/>
                <a:cs typeface="Arial Black" panose="020B0604020202020204" pitchFamily="34" charset="0"/>
              </a:defRPr>
            </a:lvl1pPr>
          </a:lstStyle>
          <a:p>
            <a:fld id="{4E7DE6CF-58D1-6E4D-B215-B2A6B2A35202}" type="slidenum">
              <a:rPr lang="en-US" smtClean="0"/>
              <a:pPr/>
              <a:t>‹Nr.›</a:t>
            </a:fld>
            <a:endParaRPr lang="en-US" dirty="0"/>
          </a:p>
        </p:txBody>
      </p:sp>
      <p:pic>
        <p:nvPicPr>
          <p:cNvPr id="13" name="Graphic 12">
            <a:extLst>
              <a:ext uri="{FF2B5EF4-FFF2-40B4-BE49-F238E27FC236}">
                <a16:creationId xmlns:a16="http://schemas.microsoft.com/office/drawing/2014/main" id="{498C821C-0137-394C-B41D-378019BFB011}"/>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a:off x="252045" y="308954"/>
            <a:ext cx="1902405" cy="361217"/>
          </a:xfrm>
          <a:prstGeom prst="rect">
            <a:avLst/>
          </a:prstGeom>
        </p:spPr>
      </p:pic>
    </p:spTree>
    <p:extLst>
      <p:ext uri="{BB962C8B-B14F-4D97-AF65-F5344CB8AC3E}">
        <p14:creationId xmlns:p14="http://schemas.microsoft.com/office/powerpoint/2010/main" val="10426452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51" r:id="rId3"/>
    <p:sldLayoutId id="2147483669" r:id="rId4"/>
    <p:sldLayoutId id="2147483670" r:id="rId5"/>
    <p:sldLayoutId id="2147483671" r:id="rId6"/>
    <p:sldLayoutId id="2147483672" r:id="rId7"/>
    <p:sldLayoutId id="2147483673" r:id="rId8"/>
    <p:sldLayoutId id="2147483675" r:id="rId9"/>
    <p:sldLayoutId id="2147483676" r:id="rId10"/>
    <p:sldLayoutId id="2147483677" r:id="rId11"/>
    <p:sldLayoutId id="2147483674" r:id="rId12"/>
    <p:sldLayoutId id="2147483666" r:id="rId13"/>
    <p:sldLayoutId id="2147483667" r:id="rId14"/>
    <p:sldLayoutId id="2147483679" r:id="rId15"/>
    <p:sldLayoutId id="2147483678" r:id="rId16"/>
    <p:sldLayoutId id="2147483655" r:id="rId17"/>
  </p:sldLayoutIdLst>
  <p:transition spd="slow">
    <p:wipe dir="r"/>
  </p:transition>
  <p:hf hdr="0" ftr="0" dt="0"/>
  <p:txStyles>
    <p:titleStyle>
      <a:lvl1pPr marL="757238" indent="0" algn="l" defTabSz="914400" rtl="0" eaLnBrk="1" latinLnBrk="0" hangingPunct="1">
        <a:lnSpc>
          <a:spcPct val="90000"/>
        </a:lnSpc>
        <a:spcBef>
          <a:spcPct val="0"/>
        </a:spcBef>
        <a:buNone/>
        <a:tabLst/>
        <a:defRPr sz="2400" b="0" i="0" kern="1200" spc="300">
          <a:solidFill>
            <a:schemeClr val="bg1"/>
          </a:solidFill>
          <a:latin typeface="Arial Regular"/>
          <a:ea typeface="+mj-ea"/>
          <a:cs typeface="+mj-cs"/>
        </a:defRPr>
      </a:lvl1pPr>
    </p:titleStyle>
    <p:bodyStyle>
      <a:lvl1pPr marL="0" indent="0" algn="l" defTabSz="914400" rtl="0" eaLnBrk="1" latinLnBrk="0" hangingPunct="1">
        <a:lnSpc>
          <a:spcPct val="100000"/>
        </a:lnSpc>
        <a:spcBef>
          <a:spcPts val="1000"/>
        </a:spcBef>
        <a:spcAft>
          <a:spcPts val="1000"/>
        </a:spcAft>
        <a:buClr>
          <a:schemeClr val="accent1"/>
        </a:buClr>
        <a:buFont typeface="Arial" panose="020B0604020202020204" pitchFamily="34" charset="0"/>
        <a:buNone/>
        <a:tabLst/>
        <a:defRPr sz="2000" b="0" i="0" kern="1200" spc="0">
          <a:solidFill>
            <a:schemeClr val="accent1"/>
          </a:solidFill>
          <a:latin typeface="Arial Regular"/>
          <a:ea typeface="+mn-ea"/>
          <a:cs typeface="+mn-cs"/>
        </a:defRPr>
      </a:lvl1pPr>
      <a:lvl2pPr marL="184150" indent="-177800" algn="l" defTabSz="914400" rtl="0" eaLnBrk="1" latinLnBrk="0" hangingPunct="1">
        <a:lnSpc>
          <a:spcPct val="100000"/>
        </a:lnSpc>
        <a:spcBef>
          <a:spcPts val="500"/>
        </a:spcBef>
        <a:spcAft>
          <a:spcPts val="1000"/>
        </a:spcAft>
        <a:buClr>
          <a:schemeClr val="accent4"/>
        </a:buClr>
        <a:buFont typeface="System Font Regular"/>
        <a:buChar char="|"/>
        <a:tabLst/>
        <a:defRPr sz="2000" b="0" i="0" kern="1200">
          <a:solidFill>
            <a:schemeClr val="tx1"/>
          </a:solidFill>
          <a:latin typeface="Arial Regular"/>
          <a:ea typeface="+mn-ea"/>
          <a:cs typeface="+mn-cs"/>
        </a:defRPr>
      </a:lvl2pPr>
      <a:lvl3pPr marL="360363" indent="-176213" algn="l" defTabSz="914400" rtl="0" eaLnBrk="1" latinLnBrk="0" hangingPunct="1">
        <a:lnSpc>
          <a:spcPct val="100000"/>
        </a:lnSpc>
        <a:spcBef>
          <a:spcPts val="500"/>
        </a:spcBef>
        <a:spcAft>
          <a:spcPts val="1000"/>
        </a:spcAft>
        <a:buClr>
          <a:schemeClr val="accent4"/>
        </a:buClr>
        <a:buFont typeface="Arial" panose="020B0604020202020204" pitchFamily="34" charset="0"/>
        <a:buChar char="•"/>
        <a:tabLst/>
        <a:defRPr sz="1800" b="0" i="0" kern="1200">
          <a:solidFill>
            <a:schemeClr val="tx1"/>
          </a:solidFill>
          <a:latin typeface="Arial Regular"/>
          <a:ea typeface="+mn-ea"/>
          <a:cs typeface="+mn-cs"/>
        </a:defRPr>
      </a:lvl3pPr>
      <a:lvl4pPr marL="538163" indent="-177800" algn="l" defTabSz="914400" rtl="0" eaLnBrk="1" latinLnBrk="0" hangingPunct="1">
        <a:lnSpc>
          <a:spcPct val="100000"/>
        </a:lnSpc>
        <a:spcBef>
          <a:spcPts val="500"/>
        </a:spcBef>
        <a:spcAft>
          <a:spcPts val="1000"/>
        </a:spcAft>
        <a:buClr>
          <a:schemeClr val="accent4"/>
        </a:buClr>
        <a:buFont typeface="System Font Regular"/>
        <a:buChar char="–"/>
        <a:tabLst/>
        <a:defRPr sz="1600" b="0" i="0" kern="1200">
          <a:solidFill>
            <a:schemeClr val="tx1"/>
          </a:solidFill>
          <a:latin typeface="Arial Regular"/>
          <a:ea typeface="+mn-ea"/>
          <a:cs typeface="+mn-cs"/>
        </a:defRPr>
      </a:lvl4pPr>
      <a:lvl5pPr marL="715963" indent="-177800" algn="l" defTabSz="914400" rtl="0" eaLnBrk="1" latinLnBrk="0" hangingPunct="1">
        <a:lnSpc>
          <a:spcPct val="100000"/>
        </a:lnSpc>
        <a:spcBef>
          <a:spcPts val="500"/>
        </a:spcBef>
        <a:spcAft>
          <a:spcPts val="1000"/>
        </a:spcAft>
        <a:buClr>
          <a:schemeClr val="accent4"/>
        </a:buClr>
        <a:buFont typeface="System Font Regular"/>
        <a:buChar char="&gt;"/>
        <a:tabLst/>
        <a:defRPr sz="16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42" userDrawn="1">
          <p15:clr>
            <a:srgbClr val="F26B43"/>
          </p15:clr>
        </p15:guide>
        <p15:guide id="2" pos="529" userDrawn="1">
          <p15:clr>
            <a:srgbClr val="F26B43"/>
          </p15:clr>
        </p15:guide>
        <p15:guide id="3" pos="7159" userDrawn="1">
          <p15:clr>
            <a:srgbClr val="F26B43"/>
          </p15:clr>
        </p15:guide>
        <p15:guide id="4" orient="horz" pos="624" userDrawn="1">
          <p15:clr>
            <a:srgbClr val="F26B43"/>
          </p15:clr>
        </p15:guide>
        <p15:guide id="5" orient="horz" pos="1485" userDrawn="1">
          <p15:clr>
            <a:srgbClr val="F26B43"/>
          </p15:clr>
        </p15:guide>
        <p15:guide id="6" orient="horz" pos="3634" userDrawn="1">
          <p15:clr>
            <a:srgbClr val="F26B43"/>
          </p15:clr>
        </p15:guide>
        <p15:guide id="7" orient="horz" pos="4006" userDrawn="1">
          <p15:clr>
            <a:srgbClr val="F26B43"/>
          </p15:clr>
        </p15:guide>
        <p15:guide id="10" pos="5132" userDrawn="1">
          <p15:clr>
            <a:srgbClr val="F26B43"/>
          </p15:clr>
        </p15:guide>
        <p15:guide id="11" pos="5418" userDrawn="1">
          <p15:clr>
            <a:srgbClr val="F26B43"/>
          </p15:clr>
        </p15:guide>
        <p15:guide id="12" pos="2958" userDrawn="1">
          <p15:clr>
            <a:srgbClr val="F26B43"/>
          </p15:clr>
        </p15:guide>
        <p15:guide id="13" pos="3228" userDrawn="1">
          <p15:clr>
            <a:srgbClr val="F26B43"/>
          </p15:clr>
        </p15:guide>
        <p15:guide id="14" pos="3908" userDrawn="1">
          <p15:clr>
            <a:srgbClr val="F26B43"/>
          </p15:clr>
        </p15:guide>
        <p15:guide id="15" pos="4180" userDrawn="1">
          <p15:clr>
            <a:srgbClr val="F26B43"/>
          </p15:clr>
        </p15:guide>
        <p15:guide id="16" orient="horz" pos="942" userDrawn="1">
          <p15:clr>
            <a:srgbClr val="F26B43"/>
          </p15:clr>
        </p15:guide>
        <p15:guide id="17" pos="932" userDrawn="1">
          <p15:clr>
            <a:srgbClr val="F26B43"/>
          </p15:clr>
        </p15:guide>
        <p15:guide id="18" pos="121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160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344BDE-C70A-4D4F-9C65-64EBB67D8E45}"/>
              </a:ext>
            </a:extLst>
          </p:cNvPr>
          <p:cNvSpPr>
            <a:spLocks noGrp="1"/>
          </p:cNvSpPr>
          <p:nvPr>
            <p:ph idx="1"/>
          </p:nvPr>
        </p:nvSpPr>
        <p:spPr/>
        <p:txBody>
          <a:bodyPr>
            <a:normAutofit fontScale="85000" lnSpcReduction="20000"/>
          </a:bodyPr>
          <a:lstStyle/>
          <a:p>
            <a:pPr lvl="1"/>
            <a:r>
              <a:rPr lang="en-GB" dirty="0"/>
              <a:t>The periphery of Islamist extremism </a:t>
            </a:r>
            <a:r>
              <a:rPr lang="en-GB" dirty="0" smtClean="0"/>
              <a:t>uses </a:t>
            </a:r>
            <a:r>
              <a:rPr lang="en-GB" dirty="0"/>
              <a:t>framing techniques to try and align the worldview of the viewers with </a:t>
            </a:r>
            <a:r>
              <a:rPr lang="en-GB" dirty="0" smtClean="0"/>
              <a:t>its </a:t>
            </a:r>
            <a:r>
              <a:rPr lang="en-GB" dirty="0"/>
              <a:t>own. </a:t>
            </a:r>
          </a:p>
          <a:p>
            <a:pPr lvl="1"/>
            <a:r>
              <a:rPr lang="en-GB" dirty="0"/>
              <a:t>The network of the channels forms an echo chamber that so far has not been penetrated by counter narratives. </a:t>
            </a:r>
            <a:endParaRPr lang="en-US" dirty="0" smtClean="0"/>
          </a:p>
          <a:p>
            <a:pPr lvl="1"/>
            <a:r>
              <a:rPr lang="en-GB" dirty="0"/>
              <a:t>Analysing the videos of the producers and copying their style and topics may be very successful. </a:t>
            </a:r>
            <a:r>
              <a:rPr lang="en-US" dirty="0"/>
              <a:t>Adjusting to the familiar video types of the target groups using the frames can penetrate the echo chamber and deliver the counter message in the content. </a:t>
            </a:r>
          </a:p>
          <a:p>
            <a:pPr lvl="1"/>
            <a:r>
              <a:rPr lang="en-US" dirty="0" smtClean="0"/>
              <a:t>The </a:t>
            </a:r>
            <a:r>
              <a:rPr lang="en-US" dirty="0"/>
              <a:t>echo chamber is enforced by the recommendation “Up next” algorithm of YouTube. </a:t>
            </a:r>
            <a:endParaRPr lang="en-GB" dirty="0"/>
          </a:p>
          <a:p>
            <a:pPr lvl="1"/>
            <a:endParaRPr lang="en-GB" dirty="0"/>
          </a:p>
        </p:txBody>
      </p:sp>
      <p:sp>
        <p:nvSpPr>
          <p:cNvPr id="2" name="Slide Number Placeholder 1">
            <a:extLst>
              <a:ext uri="{FF2B5EF4-FFF2-40B4-BE49-F238E27FC236}">
                <a16:creationId xmlns:a16="http://schemas.microsoft.com/office/drawing/2014/main" id="{42C1FABF-0515-BD4B-ADA9-7B24756DD5A7}"/>
              </a:ext>
            </a:extLst>
          </p:cNvPr>
          <p:cNvSpPr>
            <a:spLocks noGrp="1"/>
          </p:cNvSpPr>
          <p:nvPr>
            <p:ph type="sldNum" sz="quarter" idx="12"/>
          </p:nvPr>
        </p:nvSpPr>
        <p:spPr/>
        <p:txBody>
          <a:bodyPr/>
          <a:lstStyle/>
          <a:p>
            <a:fld id="{4E7DE6CF-58D1-6E4D-B215-B2A6B2A35202}" type="slidenum">
              <a:rPr lang="en-US" smtClean="0"/>
              <a:pPr/>
              <a:t>10</a:t>
            </a:fld>
            <a:endParaRPr lang="en-US" dirty="0"/>
          </a:p>
        </p:txBody>
      </p:sp>
      <p:sp>
        <p:nvSpPr>
          <p:cNvPr id="14" name="Title 13">
            <a:extLst>
              <a:ext uri="{FF2B5EF4-FFF2-40B4-BE49-F238E27FC236}">
                <a16:creationId xmlns:a16="http://schemas.microsoft.com/office/drawing/2014/main" id="{0D43FF58-8A12-3B4C-9456-9CC54915E17C}"/>
              </a:ext>
            </a:extLst>
          </p:cNvPr>
          <p:cNvSpPr>
            <a:spLocks noGrp="1"/>
          </p:cNvSpPr>
          <p:nvPr>
            <p:ph type="title"/>
          </p:nvPr>
        </p:nvSpPr>
        <p:spPr/>
        <p:txBody>
          <a:bodyPr/>
          <a:lstStyle/>
          <a:p>
            <a:r>
              <a:rPr lang="en-GB" dirty="0" smtClean="0"/>
              <a:t>Preliminary findings</a:t>
            </a:r>
            <a:endParaRPr lang="en-US" dirty="0"/>
          </a:p>
        </p:txBody>
      </p:sp>
      <p:sp>
        <p:nvSpPr>
          <p:cNvPr id="16" name="Content Placeholder 15">
            <a:extLst>
              <a:ext uri="{FF2B5EF4-FFF2-40B4-BE49-F238E27FC236}">
                <a16:creationId xmlns:a16="http://schemas.microsoft.com/office/drawing/2014/main" id="{41C714BF-5168-D24F-B163-A12387AC41DF}"/>
              </a:ext>
            </a:extLst>
          </p:cNvPr>
          <p:cNvSpPr>
            <a:spLocks noGrp="1"/>
          </p:cNvSpPr>
          <p:nvPr>
            <p:ph idx="13"/>
          </p:nvPr>
        </p:nvSpPr>
        <p:spPr/>
        <p:txBody>
          <a:bodyPr>
            <a:normAutofit fontScale="92500" lnSpcReduction="20000"/>
          </a:bodyPr>
          <a:lstStyle/>
          <a:p>
            <a:pPr lvl="1"/>
            <a:r>
              <a:rPr lang="en-GB" dirty="0" smtClean="0"/>
              <a:t>Imagery</a:t>
            </a:r>
            <a:r>
              <a:rPr lang="en-GB" dirty="0"/>
              <a:t>, content and music is most likely copied from actors in the United Kingdom. For German counter narrative campaigns this can prove to be an distinct advantage, as style and format trends can be detected early and implemented in a counter narrative </a:t>
            </a:r>
            <a:r>
              <a:rPr lang="en-GB" dirty="0" smtClean="0"/>
              <a:t>campaign</a:t>
            </a:r>
          </a:p>
          <a:p>
            <a:pPr lvl="1"/>
            <a:r>
              <a:rPr lang="en-US" dirty="0"/>
              <a:t>Gender-specific addressing of the target group turns out to be of great importance. </a:t>
            </a:r>
            <a:endParaRPr lang="en-US" dirty="0" smtClean="0"/>
          </a:p>
          <a:p>
            <a:pPr lvl="1"/>
            <a:r>
              <a:rPr lang="en-GB" dirty="0" smtClean="0"/>
              <a:t>Deleting </a:t>
            </a:r>
            <a:r>
              <a:rPr lang="en-GB" dirty="0"/>
              <a:t>channels in the periphery of extremism has the opposite of the intended effect. Content reappears on smaller channels and the deleted actor gains popularity. </a:t>
            </a:r>
            <a:endParaRPr lang="de-DE" dirty="0"/>
          </a:p>
          <a:p>
            <a:pPr lvl="1"/>
            <a:endParaRPr lang="en-GB" dirty="0"/>
          </a:p>
        </p:txBody>
      </p:sp>
    </p:spTree>
    <p:extLst>
      <p:ext uri="{BB962C8B-B14F-4D97-AF65-F5344CB8AC3E}">
        <p14:creationId xmlns:p14="http://schemas.microsoft.com/office/powerpoint/2010/main" val="228449918"/>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676" y="3778135"/>
            <a:ext cx="2612334" cy="2689167"/>
          </a:xfrm>
          <a:prstGeom prst="rect">
            <a:avLst/>
          </a:prstGeom>
        </p:spPr>
      </p:pic>
    </p:spTree>
    <p:extLst>
      <p:ext uri="{BB962C8B-B14F-4D97-AF65-F5344CB8AC3E}">
        <p14:creationId xmlns:p14="http://schemas.microsoft.com/office/powerpoint/2010/main" val="2564280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CAC3-D7BD-BC49-A469-C67B01015385}"/>
              </a:ext>
            </a:extLst>
          </p:cNvPr>
          <p:cNvSpPr>
            <a:spLocks noGrp="1"/>
          </p:cNvSpPr>
          <p:nvPr>
            <p:ph type="title"/>
          </p:nvPr>
        </p:nvSpPr>
        <p:spPr>
          <a:xfrm>
            <a:off x="1479550" y="995844"/>
            <a:ext cx="9885363" cy="1928331"/>
          </a:xfrm>
        </p:spPr>
        <p:txBody>
          <a:bodyPr>
            <a:normAutofit fontScale="90000"/>
          </a:bodyPr>
          <a:lstStyle/>
          <a:p>
            <a:r>
              <a:rPr lang="en-GB" dirty="0"/>
              <a:t>Monitoring a periphery of extremism - Education of disintegration in Online </a:t>
            </a:r>
            <a:r>
              <a:rPr lang="en-GB" dirty="0" err="1"/>
              <a:t>Dawah</a:t>
            </a:r>
            <a:r>
              <a:rPr lang="en-GB" dirty="0"/>
              <a:t> Videos on German YouTube.</a:t>
            </a:r>
            <a:endParaRPr lang="de-DE" dirty="0"/>
          </a:p>
        </p:txBody>
      </p:sp>
      <p:sp>
        <p:nvSpPr>
          <p:cNvPr id="5" name="Date Placeholder 4">
            <a:extLst>
              <a:ext uri="{FF2B5EF4-FFF2-40B4-BE49-F238E27FC236}">
                <a16:creationId xmlns:a16="http://schemas.microsoft.com/office/drawing/2014/main" id="{246EE635-5A85-2B4D-B41B-F0AFBAA392C2}"/>
              </a:ext>
            </a:extLst>
          </p:cNvPr>
          <p:cNvSpPr>
            <a:spLocks noGrp="1"/>
          </p:cNvSpPr>
          <p:nvPr>
            <p:ph type="dt" sz="half" idx="10"/>
          </p:nvPr>
        </p:nvSpPr>
        <p:spPr>
          <a:xfrm>
            <a:off x="1479550" y="2924174"/>
            <a:ext cx="3447175" cy="883327"/>
          </a:xfrm>
        </p:spPr>
        <p:txBody>
          <a:bodyPr anchor="t"/>
          <a:lstStyle/>
          <a:p>
            <a:r>
              <a:rPr lang="en-GB" sz="2000" dirty="0" smtClean="0"/>
              <a:t>25 June, </a:t>
            </a:r>
            <a:r>
              <a:rPr lang="en-GB" sz="2000" dirty="0"/>
              <a:t>2019</a:t>
            </a:r>
            <a:endParaRPr lang="en-US" sz="2000" dirty="0"/>
          </a:p>
        </p:txBody>
      </p:sp>
      <p:sp>
        <p:nvSpPr>
          <p:cNvPr id="4" name="Footer Placeholder 3">
            <a:extLst>
              <a:ext uri="{FF2B5EF4-FFF2-40B4-BE49-F238E27FC236}">
                <a16:creationId xmlns:a16="http://schemas.microsoft.com/office/drawing/2014/main" id="{0289666E-353B-CB4B-98BC-A26327655936}"/>
              </a:ext>
            </a:extLst>
          </p:cNvPr>
          <p:cNvSpPr>
            <a:spLocks noGrp="1"/>
          </p:cNvSpPr>
          <p:nvPr>
            <p:ph type="ftr" sz="quarter" idx="11"/>
          </p:nvPr>
        </p:nvSpPr>
        <p:spPr/>
        <p:txBody>
          <a:bodyPr/>
          <a:lstStyle/>
          <a:p>
            <a:r>
              <a:rPr lang="en-US" dirty="0"/>
              <a:t>www.modus-zad.de</a:t>
            </a:r>
          </a:p>
        </p:txBody>
      </p:sp>
      <p:sp>
        <p:nvSpPr>
          <p:cNvPr id="3" name="Slide Number Placeholder 2">
            <a:extLst>
              <a:ext uri="{FF2B5EF4-FFF2-40B4-BE49-F238E27FC236}">
                <a16:creationId xmlns:a16="http://schemas.microsoft.com/office/drawing/2014/main" id="{1A25AE0C-FE89-654E-A91F-BE21C0575C83}"/>
              </a:ext>
            </a:extLst>
          </p:cNvPr>
          <p:cNvSpPr>
            <a:spLocks noGrp="1"/>
          </p:cNvSpPr>
          <p:nvPr>
            <p:ph type="sldNum" sz="quarter" idx="12"/>
          </p:nvPr>
        </p:nvSpPr>
        <p:spPr/>
        <p:txBody>
          <a:bodyPr/>
          <a:lstStyle/>
          <a:p>
            <a:fld id="{4E7DE6CF-58D1-6E4D-B215-B2A6B2A35202}" type="slidenum">
              <a:rPr lang="en-US" smtClean="0"/>
              <a:pPr/>
              <a:t>2</a:t>
            </a:fld>
            <a:endParaRPr lang="en-US" dirty="0"/>
          </a:p>
        </p:txBody>
      </p:sp>
      <p:sp>
        <p:nvSpPr>
          <p:cNvPr id="6" name="Textfeld 5"/>
          <p:cNvSpPr txBox="1"/>
          <p:nvPr/>
        </p:nvSpPr>
        <p:spPr>
          <a:xfrm>
            <a:off x="1799303" y="4267200"/>
            <a:ext cx="1831079" cy="923330"/>
          </a:xfrm>
          <a:prstGeom prst="rect">
            <a:avLst/>
          </a:prstGeom>
          <a:noFill/>
        </p:spPr>
        <p:txBody>
          <a:bodyPr wrap="none" rtlCol="0">
            <a:spAutoFit/>
          </a:bodyPr>
          <a:lstStyle/>
          <a:p>
            <a:r>
              <a:rPr lang="de-DE" dirty="0" smtClean="0">
                <a:latin typeface="Arial Black" panose="020B0A04020102020204" pitchFamily="34" charset="0"/>
              </a:rPr>
              <a:t>Till J Baaken</a:t>
            </a:r>
          </a:p>
          <a:p>
            <a:r>
              <a:rPr lang="de-DE" dirty="0" smtClean="0">
                <a:latin typeface="Arial Black" panose="020B0A04020102020204" pitchFamily="34" charset="0"/>
              </a:rPr>
              <a:t>@</a:t>
            </a:r>
            <a:r>
              <a:rPr lang="de-DE" dirty="0" err="1" smtClean="0">
                <a:latin typeface="Arial Black" panose="020B0A04020102020204" pitchFamily="34" charset="0"/>
              </a:rPr>
              <a:t>tillbaaken</a:t>
            </a:r>
            <a:endParaRPr lang="de-DE" dirty="0" smtClean="0">
              <a:latin typeface="Arial Black" panose="020B0A04020102020204" pitchFamily="34" charset="0"/>
            </a:endParaRPr>
          </a:p>
          <a:p>
            <a:r>
              <a:rPr lang="de-DE" dirty="0" smtClean="0">
                <a:latin typeface="Arial Black" panose="020B0A04020102020204" pitchFamily="34" charset="0"/>
              </a:rPr>
              <a:t>@</a:t>
            </a:r>
            <a:r>
              <a:rPr lang="de-DE" dirty="0" err="1" smtClean="0">
                <a:latin typeface="Arial Black" panose="020B0A04020102020204" pitchFamily="34" charset="0"/>
              </a:rPr>
              <a:t>modus_zad</a:t>
            </a:r>
            <a:endParaRPr lang="de-DE" dirty="0">
              <a:latin typeface="Arial Black" panose="020B0A04020102020204" pitchFamily="34" charset="0"/>
            </a:endParaRP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4285" y="3978000"/>
            <a:ext cx="2797715" cy="2880000"/>
          </a:xfrm>
          <a:prstGeom prst="rect">
            <a:avLst/>
          </a:prstGeom>
        </p:spPr>
      </p:pic>
    </p:spTree>
    <p:extLst>
      <p:ext uri="{BB962C8B-B14F-4D97-AF65-F5344CB8AC3E}">
        <p14:creationId xmlns:p14="http://schemas.microsoft.com/office/powerpoint/2010/main" val="2559946845"/>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F960D62-79B4-7443-90D9-02EB172285D9}"/>
              </a:ext>
            </a:extLst>
          </p:cNvPr>
          <p:cNvSpPr>
            <a:spLocks noGrp="1"/>
          </p:cNvSpPr>
          <p:nvPr>
            <p:ph idx="1"/>
          </p:nvPr>
        </p:nvSpPr>
        <p:spPr>
          <a:xfrm>
            <a:off x="1479551" y="2357438"/>
            <a:ext cx="9463269" cy="4002087"/>
          </a:xfrm>
        </p:spPr>
        <p:txBody>
          <a:bodyPr>
            <a:noAutofit/>
          </a:bodyPr>
          <a:lstStyle/>
          <a:p>
            <a:pPr lvl="1"/>
            <a:r>
              <a:rPr lang="en-GB" sz="3200" b="1" dirty="0">
                <a:latin typeface="Arial Black" panose="020B0604020202020204" pitchFamily="34" charset="0"/>
                <a:ea typeface="+mj-ea"/>
                <a:cs typeface="Arial Black" panose="020B0604020202020204" pitchFamily="34" charset="0"/>
              </a:rPr>
              <a:t>Channels in question </a:t>
            </a:r>
            <a:r>
              <a:rPr lang="en-GB" sz="3200" b="1" dirty="0" smtClean="0">
                <a:latin typeface="Arial Black" panose="020B0604020202020204" pitchFamily="34" charset="0"/>
                <a:ea typeface="+mj-ea"/>
                <a:cs typeface="Arial Black" panose="020B0604020202020204" pitchFamily="34" charset="0"/>
              </a:rPr>
              <a:t>peddle: </a:t>
            </a:r>
            <a:endParaRPr lang="en-GB" sz="3200" b="1" dirty="0">
              <a:latin typeface="Arial Black" panose="020B0604020202020204" pitchFamily="34" charset="0"/>
              <a:ea typeface="+mj-ea"/>
              <a:cs typeface="Arial Black" panose="020B0604020202020204" pitchFamily="34" charset="0"/>
            </a:endParaRPr>
          </a:p>
          <a:p>
            <a:pPr lvl="2"/>
            <a:r>
              <a:rPr lang="en-GB" sz="3200" b="1" dirty="0" smtClean="0">
                <a:latin typeface="Arial Black" panose="020B0604020202020204" pitchFamily="34" charset="0"/>
                <a:ea typeface="+mj-ea"/>
                <a:cs typeface="Arial Black" panose="020B0604020202020204" pitchFamily="34" charset="0"/>
              </a:rPr>
              <a:t>Anti-democratic</a:t>
            </a:r>
            <a:endParaRPr lang="en-GB" sz="3200" b="1" dirty="0">
              <a:latin typeface="Arial Black" panose="020B0604020202020204" pitchFamily="34" charset="0"/>
              <a:ea typeface="+mj-ea"/>
              <a:cs typeface="Arial Black" panose="020B0604020202020204" pitchFamily="34" charset="0"/>
            </a:endParaRPr>
          </a:p>
          <a:p>
            <a:pPr lvl="2"/>
            <a:r>
              <a:rPr lang="en-GB" sz="3200" b="1" dirty="0">
                <a:latin typeface="Arial Black" panose="020B0604020202020204" pitchFamily="34" charset="0"/>
                <a:ea typeface="+mj-ea"/>
                <a:cs typeface="Arial Black" panose="020B0604020202020204" pitchFamily="34" charset="0"/>
              </a:rPr>
              <a:t>Anti-pluralist</a:t>
            </a:r>
          </a:p>
          <a:p>
            <a:pPr lvl="2"/>
            <a:r>
              <a:rPr lang="en-GB" sz="3200" b="1" dirty="0">
                <a:latin typeface="Arial Black" panose="020B0604020202020204" pitchFamily="34" charset="0"/>
                <a:ea typeface="+mj-ea"/>
                <a:cs typeface="Arial Black" panose="020B0604020202020204" pitchFamily="34" charset="0"/>
              </a:rPr>
              <a:t>Intolerant narratives</a:t>
            </a:r>
          </a:p>
          <a:p>
            <a:pPr marL="184150" lvl="2" indent="0">
              <a:buNone/>
            </a:pPr>
            <a:r>
              <a:rPr lang="en-GB" sz="3200" b="1" dirty="0">
                <a:latin typeface="Arial Black" panose="020B0604020202020204" pitchFamily="34" charset="0"/>
                <a:ea typeface="+mj-ea"/>
                <a:cs typeface="Arial Black" panose="020B0604020202020204" pitchFamily="34" charset="0"/>
              </a:rPr>
              <a:t>That challenge the existing order</a:t>
            </a:r>
          </a:p>
          <a:p>
            <a:pPr marL="184150" lvl="2" indent="0">
              <a:buNone/>
            </a:pPr>
            <a:r>
              <a:rPr lang="en-GB" sz="3200" b="1" dirty="0">
                <a:latin typeface="Arial Black" panose="020B0604020202020204" pitchFamily="34" charset="0"/>
                <a:ea typeface="+mj-ea"/>
                <a:cs typeface="Arial Black" panose="020B0604020202020204" pitchFamily="34" charset="0"/>
              </a:rPr>
              <a:t>But never openly call for violence</a:t>
            </a:r>
          </a:p>
        </p:txBody>
      </p:sp>
      <p:sp>
        <p:nvSpPr>
          <p:cNvPr id="5" name="Slide Number Placeholder 4">
            <a:extLst>
              <a:ext uri="{FF2B5EF4-FFF2-40B4-BE49-F238E27FC236}">
                <a16:creationId xmlns:a16="http://schemas.microsoft.com/office/drawing/2014/main" id="{E5C9639D-5C04-D44E-9C7B-EA8AB1190783}"/>
              </a:ext>
            </a:extLst>
          </p:cNvPr>
          <p:cNvSpPr>
            <a:spLocks noGrp="1"/>
          </p:cNvSpPr>
          <p:nvPr>
            <p:ph type="sldNum" sz="quarter" idx="12"/>
          </p:nvPr>
        </p:nvSpPr>
        <p:spPr/>
        <p:txBody>
          <a:bodyPr/>
          <a:lstStyle/>
          <a:p>
            <a:fld id="{4E7DE6CF-58D1-6E4D-B215-B2A6B2A35202}" type="slidenum">
              <a:rPr lang="en-US" smtClean="0"/>
              <a:pPr/>
              <a:t>3</a:t>
            </a:fld>
            <a:endParaRPr lang="en-US" dirty="0"/>
          </a:p>
        </p:txBody>
      </p:sp>
      <p:sp>
        <p:nvSpPr>
          <p:cNvPr id="12" name="Title 11">
            <a:extLst>
              <a:ext uri="{FF2B5EF4-FFF2-40B4-BE49-F238E27FC236}">
                <a16:creationId xmlns:a16="http://schemas.microsoft.com/office/drawing/2014/main" id="{C1735496-EC71-0E41-B559-93EC0A17284F}"/>
              </a:ext>
            </a:extLst>
          </p:cNvPr>
          <p:cNvSpPr>
            <a:spLocks noGrp="1"/>
          </p:cNvSpPr>
          <p:nvPr>
            <p:ph type="title"/>
          </p:nvPr>
        </p:nvSpPr>
        <p:spPr/>
        <p:txBody>
          <a:bodyPr/>
          <a:lstStyle/>
          <a:p>
            <a:r>
              <a:rPr lang="en-US" dirty="0" smtClean="0"/>
              <a:t>What is the</a:t>
            </a:r>
            <a:r>
              <a:rPr lang="en-US" spc="0" dirty="0" smtClean="0"/>
              <a:t> periphery of extremism</a:t>
            </a:r>
            <a:endParaRPr lang="en-US" spc="0" dirty="0"/>
          </a:p>
        </p:txBody>
      </p:sp>
    </p:spTree>
    <p:extLst>
      <p:ext uri="{BB962C8B-B14F-4D97-AF65-F5344CB8AC3E}">
        <p14:creationId xmlns:p14="http://schemas.microsoft.com/office/powerpoint/2010/main" val="2240155146"/>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F960D62-79B4-7443-90D9-02EB172285D9}"/>
              </a:ext>
            </a:extLst>
          </p:cNvPr>
          <p:cNvSpPr>
            <a:spLocks noGrp="1"/>
          </p:cNvSpPr>
          <p:nvPr>
            <p:ph idx="1"/>
          </p:nvPr>
        </p:nvSpPr>
        <p:spPr>
          <a:xfrm>
            <a:off x="1479551" y="2357438"/>
            <a:ext cx="9463269" cy="4002087"/>
          </a:xfrm>
        </p:spPr>
        <p:txBody>
          <a:bodyPr>
            <a:noAutofit/>
          </a:bodyPr>
          <a:lstStyle/>
          <a:p>
            <a:pPr lvl="1"/>
            <a:r>
              <a:rPr lang="en-US" sz="3200" b="1" dirty="0">
                <a:latin typeface="Arial Black" panose="020B0604020202020204" pitchFamily="34" charset="0"/>
                <a:ea typeface="+mj-ea"/>
                <a:cs typeface="Arial Black" panose="020B0604020202020204" pitchFamily="34" charset="0"/>
              </a:rPr>
              <a:t>narratives are </a:t>
            </a:r>
            <a:r>
              <a:rPr lang="en-US" sz="3200" b="1" dirty="0" err="1">
                <a:latin typeface="Arial Black" panose="020B0604020202020204" pitchFamily="34" charset="0"/>
                <a:ea typeface="+mj-ea"/>
                <a:cs typeface="Arial Black" panose="020B0604020202020204" pitchFamily="34" charset="0"/>
              </a:rPr>
              <a:t>normalised</a:t>
            </a:r>
            <a:r>
              <a:rPr lang="en-US" sz="3200" b="1" dirty="0">
                <a:latin typeface="Arial Black" panose="020B0604020202020204" pitchFamily="34" charset="0"/>
                <a:ea typeface="+mj-ea"/>
                <a:cs typeface="Arial Black" panose="020B0604020202020204" pitchFamily="34" charset="0"/>
              </a:rPr>
              <a:t> to the viewer through </a:t>
            </a:r>
            <a:r>
              <a:rPr lang="en-US" sz="3200" b="1" dirty="0" smtClean="0">
                <a:latin typeface="Arial Black" panose="020B0604020202020204" pitchFamily="34" charset="0"/>
                <a:ea typeface="+mj-ea"/>
                <a:cs typeface="Arial Black" panose="020B0604020202020204" pitchFamily="34" charset="0"/>
              </a:rPr>
              <a:t>repetition</a:t>
            </a:r>
          </a:p>
          <a:p>
            <a:pPr lvl="1"/>
            <a:r>
              <a:rPr lang="en-GB" sz="3200" b="1" dirty="0">
                <a:latin typeface="Arial Black" panose="020B0604020202020204" pitchFamily="34" charset="0"/>
                <a:ea typeface="+mj-ea"/>
                <a:cs typeface="Arial Black" panose="020B0604020202020204" pitchFamily="34" charset="0"/>
              </a:rPr>
              <a:t>frame </a:t>
            </a:r>
            <a:r>
              <a:rPr lang="en-GB" sz="3200" b="1" dirty="0" smtClean="0">
                <a:latin typeface="Arial Black" panose="020B0604020202020204" pitchFamily="34" charset="0"/>
                <a:ea typeface="+mj-ea"/>
                <a:cs typeface="Arial Black" panose="020B0604020202020204" pitchFamily="34" charset="0"/>
              </a:rPr>
              <a:t>alignment is taking place</a:t>
            </a:r>
          </a:p>
          <a:p>
            <a:pPr lvl="1"/>
            <a:r>
              <a:rPr lang="en-GB" sz="3200" b="1" dirty="0" smtClean="0">
                <a:latin typeface="Arial Black" panose="020B0604020202020204" pitchFamily="34" charset="0"/>
                <a:ea typeface="+mj-ea"/>
                <a:cs typeface="Arial Black" panose="020B0604020202020204" pitchFamily="34" charset="0"/>
              </a:rPr>
              <a:t>narrative fidelity is established</a:t>
            </a:r>
          </a:p>
          <a:p>
            <a:pPr lvl="1"/>
            <a:r>
              <a:rPr lang="en-US" sz="3200" b="1" dirty="0">
                <a:latin typeface="Arial Black" panose="020B0604020202020204" pitchFamily="34" charset="0"/>
                <a:ea typeface="+mj-ea"/>
                <a:cs typeface="Arial Black" panose="020B0604020202020204" pitchFamily="34" charset="0"/>
              </a:rPr>
              <a:t>Islamist propaganda cannot be understood without comprehending both Muslim faith and Islamic culture</a:t>
            </a:r>
            <a:endParaRPr lang="en-GB" sz="3200" b="1" dirty="0">
              <a:latin typeface="Arial Black" panose="020B0604020202020204" pitchFamily="34" charset="0"/>
              <a:ea typeface="+mj-ea"/>
              <a:cs typeface="Arial Black" panose="020B0604020202020204" pitchFamily="34" charset="0"/>
            </a:endParaRPr>
          </a:p>
        </p:txBody>
      </p:sp>
      <p:sp>
        <p:nvSpPr>
          <p:cNvPr id="5" name="Slide Number Placeholder 4">
            <a:extLst>
              <a:ext uri="{FF2B5EF4-FFF2-40B4-BE49-F238E27FC236}">
                <a16:creationId xmlns:a16="http://schemas.microsoft.com/office/drawing/2014/main" id="{E5C9639D-5C04-D44E-9C7B-EA8AB1190783}"/>
              </a:ext>
            </a:extLst>
          </p:cNvPr>
          <p:cNvSpPr>
            <a:spLocks noGrp="1"/>
          </p:cNvSpPr>
          <p:nvPr>
            <p:ph type="sldNum" sz="quarter" idx="12"/>
          </p:nvPr>
        </p:nvSpPr>
        <p:spPr/>
        <p:txBody>
          <a:bodyPr/>
          <a:lstStyle/>
          <a:p>
            <a:fld id="{4E7DE6CF-58D1-6E4D-B215-B2A6B2A35202}" type="slidenum">
              <a:rPr lang="en-US" smtClean="0"/>
              <a:pPr/>
              <a:t>4</a:t>
            </a:fld>
            <a:endParaRPr lang="en-US" dirty="0"/>
          </a:p>
        </p:txBody>
      </p:sp>
      <p:sp>
        <p:nvSpPr>
          <p:cNvPr id="12" name="Title 11">
            <a:extLst>
              <a:ext uri="{FF2B5EF4-FFF2-40B4-BE49-F238E27FC236}">
                <a16:creationId xmlns:a16="http://schemas.microsoft.com/office/drawing/2014/main" id="{C1735496-EC71-0E41-B559-93EC0A17284F}"/>
              </a:ext>
            </a:extLst>
          </p:cNvPr>
          <p:cNvSpPr>
            <a:spLocks noGrp="1"/>
          </p:cNvSpPr>
          <p:nvPr>
            <p:ph type="title"/>
          </p:nvPr>
        </p:nvSpPr>
        <p:spPr/>
        <p:txBody>
          <a:bodyPr/>
          <a:lstStyle/>
          <a:p>
            <a:r>
              <a:rPr lang="en-US" dirty="0" smtClean="0"/>
              <a:t>Why the</a:t>
            </a:r>
            <a:r>
              <a:rPr lang="en-US" spc="0" dirty="0" smtClean="0"/>
              <a:t> periphery of extremism</a:t>
            </a:r>
            <a:endParaRPr lang="en-US" spc="0" dirty="0"/>
          </a:p>
        </p:txBody>
      </p:sp>
    </p:spTree>
    <p:extLst>
      <p:ext uri="{BB962C8B-B14F-4D97-AF65-F5344CB8AC3E}">
        <p14:creationId xmlns:p14="http://schemas.microsoft.com/office/powerpoint/2010/main" val="2090180472"/>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F960D62-79B4-7443-90D9-02EB172285D9}"/>
              </a:ext>
            </a:extLst>
          </p:cNvPr>
          <p:cNvSpPr>
            <a:spLocks noGrp="1"/>
          </p:cNvSpPr>
          <p:nvPr>
            <p:ph idx="1"/>
          </p:nvPr>
        </p:nvSpPr>
        <p:spPr>
          <a:xfrm>
            <a:off x="1479551" y="2144783"/>
            <a:ext cx="9463269" cy="4002087"/>
          </a:xfrm>
        </p:spPr>
        <p:txBody>
          <a:bodyPr>
            <a:noAutofit/>
          </a:bodyPr>
          <a:lstStyle/>
          <a:p>
            <a:pPr lvl="1"/>
            <a:r>
              <a:rPr lang="en-US" sz="3200" b="1" dirty="0">
                <a:latin typeface="Arial Black" panose="020B0604020202020204" pitchFamily="34" charset="0"/>
                <a:ea typeface="+mj-ea"/>
                <a:cs typeface="Arial Black" panose="020B0604020202020204" pitchFamily="34" charset="0"/>
              </a:rPr>
              <a:t>mixed-methods approach of qualitative and quantitative research methods employing </a:t>
            </a:r>
            <a:r>
              <a:rPr lang="en-US" sz="3200" b="1" dirty="0" smtClean="0">
                <a:latin typeface="Arial Black" panose="020B0604020202020204" pitchFamily="34" charset="0"/>
                <a:ea typeface="+mj-ea"/>
                <a:cs typeface="Arial Black" panose="020B0604020202020204" pitchFamily="34" charset="0"/>
              </a:rPr>
              <a:t>an exploratory </a:t>
            </a:r>
            <a:r>
              <a:rPr lang="en-US" sz="3200" b="1" dirty="0">
                <a:latin typeface="Arial Black" panose="020B0604020202020204" pitchFamily="34" charset="0"/>
                <a:ea typeface="+mj-ea"/>
                <a:cs typeface="Arial Black" panose="020B0604020202020204" pitchFamily="34" charset="0"/>
              </a:rPr>
              <a:t>sequential </a:t>
            </a:r>
            <a:r>
              <a:rPr lang="en-US" sz="3200" b="1" dirty="0" smtClean="0">
                <a:latin typeface="Arial Black" panose="020B0604020202020204" pitchFamily="34" charset="0"/>
                <a:ea typeface="+mj-ea"/>
                <a:cs typeface="Arial Black" panose="020B0604020202020204" pitchFamily="34" charset="0"/>
              </a:rPr>
              <a:t>design</a:t>
            </a:r>
            <a:endParaRPr lang="en-US" sz="3200" b="1" dirty="0">
              <a:latin typeface="Arial Black" panose="020B0604020202020204" pitchFamily="34" charset="0"/>
              <a:ea typeface="+mj-ea"/>
              <a:cs typeface="Arial Black" panose="020B0604020202020204" pitchFamily="34" charset="0"/>
            </a:endParaRPr>
          </a:p>
          <a:p>
            <a:pPr lvl="1"/>
            <a:r>
              <a:rPr lang="en-US" sz="3200" b="1" dirty="0" smtClean="0">
                <a:latin typeface="Arial Black" panose="020B0604020202020204" pitchFamily="34" charset="0"/>
                <a:ea typeface="+mj-ea"/>
                <a:cs typeface="Arial Black" panose="020B0604020202020204" pitchFamily="34" charset="0"/>
              </a:rPr>
              <a:t>legitimate </a:t>
            </a:r>
            <a:r>
              <a:rPr lang="en-US" sz="3200" b="1" dirty="0">
                <a:latin typeface="Arial Black" panose="020B0604020202020204" pitchFamily="34" charset="0"/>
                <a:ea typeface="+mj-ea"/>
                <a:cs typeface="Arial Black" panose="020B0604020202020204" pitchFamily="34" charset="0"/>
              </a:rPr>
              <a:t>religious conservative viewpoints, legitimate </a:t>
            </a:r>
            <a:r>
              <a:rPr lang="en-US" sz="3200" b="1" dirty="0" smtClean="0">
                <a:latin typeface="Arial Black" panose="020B0604020202020204" pitchFamily="34" charset="0"/>
                <a:ea typeface="+mj-ea"/>
                <a:cs typeface="Arial Black" panose="020B0604020202020204" pitchFamily="34" charset="0"/>
              </a:rPr>
              <a:t>criticism of politics vs </a:t>
            </a:r>
            <a:r>
              <a:rPr lang="en-US" sz="3200" b="1" dirty="0">
                <a:latin typeface="Arial Black" panose="020B0604020202020204" pitchFamily="34" charset="0"/>
                <a:ea typeface="+mj-ea"/>
                <a:cs typeface="Arial Black" panose="020B0604020202020204" pitchFamily="34" charset="0"/>
              </a:rPr>
              <a:t>incitement of hate, authoritarianism, anti-pluralist and anti-constitutional content </a:t>
            </a:r>
            <a:r>
              <a:rPr lang="en-US" sz="3200" b="1" dirty="0" smtClean="0">
                <a:latin typeface="Arial Black" panose="020B0604020202020204" pitchFamily="34" charset="0"/>
                <a:ea typeface="+mj-ea"/>
                <a:cs typeface="Arial Black" panose="020B0604020202020204" pitchFamily="34" charset="0"/>
              </a:rPr>
              <a:t> </a:t>
            </a:r>
            <a:endParaRPr lang="en-GB" sz="3200" b="1" dirty="0">
              <a:latin typeface="Arial Black" panose="020B0604020202020204" pitchFamily="34" charset="0"/>
              <a:ea typeface="+mj-ea"/>
              <a:cs typeface="Arial Black" panose="020B0604020202020204" pitchFamily="34" charset="0"/>
            </a:endParaRPr>
          </a:p>
        </p:txBody>
      </p:sp>
      <p:sp>
        <p:nvSpPr>
          <p:cNvPr id="5" name="Slide Number Placeholder 4">
            <a:extLst>
              <a:ext uri="{FF2B5EF4-FFF2-40B4-BE49-F238E27FC236}">
                <a16:creationId xmlns:a16="http://schemas.microsoft.com/office/drawing/2014/main" id="{E5C9639D-5C04-D44E-9C7B-EA8AB1190783}"/>
              </a:ext>
            </a:extLst>
          </p:cNvPr>
          <p:cNvSpPr>
            <a:spLocks noGrp="1"/>
          </p:cNvSpPr>
          <p:nvPr>
            <p:ph type="sldNum" sz="quarter" idx="12"/>
          </p:nvPr>
        </p:nvSpPr>
        <p:spPr/>
        <p:txBody>
          <a:bodyPr/>
          <a:lstStyle/>
          <a:p>
            <a:fld id="{4E7DE6CF-58D1-6E4D-B215-B2A6B2A35202}" type="slidenum">
              <a:rPr lang="en-US" smtClean="0"/>
              <a:pPr/>
              <a:t>5</a:t>
            </a:fld>
            <a:endParaRPr lang="en-US" dirty="0"/>
          </a:p>
        </p:txBody>
      </p:sp>
      <p:sp>
        <p:nvSpPr>
          <p:cNvPr id="12" name="Title 11">
            <a:extLst>
              <a:ext uri="{FF2B5EF4-FFF2-40B4-BE49-F238E27FC236}">
                <a16:creationId xmlns:a16="http://schemas.microsoft.com/office/drawing/2014/main" id="{C1735496-EC71-0E41-B559-93EC0A17284F}"/>
              </a:ext>
            </a:extLst>
          </p:cNvPr>
          <p:cNvSpPr>
            <a:spLocks noGrp="1"/>
          </p:cNvSpPr>
          <p:nvPr>
            <p:ph type="title"/>
          </p:nvPr>
        </p:nvSpPr>
        <p:spPr/>
        <p:txBody>
          <a:bodyPr>
            <a:normAutofit/>
          </a:bodyPr>
          <a:lstStyle/>
          <a:p>
            <a:r>
              <a:rPr lang="en-US" dirty="0" smtClean="0"/>
              <a:t>Methodology and Limitations</a:t>
            </a:r>
            <a:endParaRPr lang="en-US" spc="0" dirty="0"/>
          </a:p>
        </p:txBody>
      </p:sp>
    </p:spTree>
    <p:extLst>
      <p:ext uri="{BB962C8B-B14F-4D97-AF65-F5344CB8AC3E}">
        <p14:creationId xmlns:p14="http://schemas.microsoft.com/office/powerpoint/2010/main" val="1181880427"/>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F960D62-79B4-7443-90D9-02EB172285D9}"/>
              </a:ext>
            </a:extLst>
          </p:cNvPr>
          <p:cNvSpPr>
            <a:spLocks noGrp="1"/>
          </p:cNvSpPr>
          <p:nvPr>
            <p:ph idx="1"/>
          </p:nvPr>
        </p:nvSpPr>
        <p:spPr>
          <a:xfrm>
            <a:off x="1479551" y="2357438"/>
            <a:ext cx="9463269" cy="4002087"/>
          </a:xfrm>
        </p:spPr>
        <p:txBody>
          <a:bodyPr>
            <a:noAutofit/>
          </a:bodyPr>
          <a:lstStyle/>
          <a:p>
            <a:pPr lvl="1"/>
            <a:r>
              <a:rPr lang="en-US" sz="3200" b="1" dirty="0" err="1">
                <a:latin typeface="Arial Black" panose="020B0604020202020204" pitchFamily="34" charset="0"/>
                <a:ea typeface="+mj-ea"/>
                <a:cs typeface="Arial Black" panose="020B0604020202020204" pitchFamily="34" charset="0"/>
              </a:rPr>
              <a:t>Dawah</a:t>
            </a:r>
            <a:r>
              <a:rPr lang="en-US" sz="3200" b="1" dirty="0">
                <a:latin typeface="Arial Black" panose="020B0604020202020204" pitchFamily="34" charset="0"/>
                <a:ea typeface="+mj-ea"/>
                <a:cs typeface="Arial Black" panose="020B0604020202020204" pitchFamily="34" charset="0"/>
              </a:rPr>
              <a:t> constitutes activities, which in Christian contexts fall under the term “missionary activities.” </a:t>
            </a:r>
          </a:p>
          <a:p>
            <a:pPr lvl="1"/>
            <a:r>
              <a:rPr lang="en-US" sz="3200" b="1" dirty="0">
                <a:latin typeface="Arial Black" panose="020B0604020202020204" pitchFamily="34" charset="0"/>
                <a:ea typeface="+mj-ea"/>
                <a:cs typeface="Arial Black" panose="020B0604020202020204" pitchFamily="34" charset="0"/>
              </a:rPr>
              <a:t>1.	Diagnostic </a:t>
            </a:r>
            <a:r>
              <a:rPr lang="en-US" sz="3200" b="1" dirty="0" smtClean="0">
                <a:latin typeface="Arial Black" panose="020B0604020202020204" pitchFamily="34" charset="0"/>
                <a:ea typeface="+mj-ea"/>
                <a:cs typeface="Arial Black" panose="020B0604020202020204" pitchFamily="34" charset="0"/>
              </a:rPr>
              <a:t>framing</a:t>
            </a:r>
          </a:p>
          <a:p>
            <a:pPr lvl="1"/>
            <a:r>
              <a:rPr lang="en-US" sz="3200" b="1" dirty="0">
                <a:latin typeface="Arial Black" panose="020B0604020202020204" pitchFamily="34" charset="0"/>
                <a:ea typeface="+mj-ea"/>
                <a:cs typeface="Arial Black" panose="020B0604020202020204" pitchFamily="34" charset="0"/>
              </a:rPr>
              <a:t>2.	Prognostic </a:t>
            </a:r>
            <a:r>
              <a:rPr lang="en-US" sz="3200" b="1" dirty="0" smtClean="0">
                <a:latin typeface="Arial Black" panose="020B0604020202020204" pitchFamily="34" charset="0"/>
                <a:ea typeface="+mj-ea"/>
                <a:cs typeface="Arial Black" panose="020B0604020202020204" pitchFamily="34" charset="0"/>
              </a:rPr>
              <a:t>framing</a:t>
            </a:r>
          </a:p>
          <a:p>
            <a:pPr lvl="1"/>
            <a:r>
              <a:rPr lang="en-US" sz="3200" b="1" dirty="0" smtClean="0">
                <a:latin typeface="Arial Black" panose="020B0604020202020204" pitchFamily="34" charset="0"/>
                <a:ea typeface="+mj-ea"/>
                <a:cs typeface="Arial Black" panose="020B0604020202020204" pitchFamily="34" charset="0"/>
              </a:rPr>
              <a:t>3.	Identifying the enemy</a:t>
            </a:r>
          </a:p>
          <a:p>
            <a:pPr lvl="1"/>
            <a:r>
              <a:rPr lang="en-US" sz="3200" b="1" dirty="0">
                <a:latin typeface="Arial Black" panose="020B0604020202020204" pitchFamily="34" charset="0"/>
                <a:ea typeface="+mj-ea"/>
                <a:cs typeface="Arial Black" panose="020B0604020202020204" pitchFamily="34" charset="0"/>
                <a:sym typeface="Wingdings" panose="05000000000000000000" pitchFamily="2" charset="2"/>
              </a:rPr>
              <a:t> There is only halal or </a:t>
            </a:r>
            <a:r>
              <a:rPr lang="en-US" sz="3200" b="1" dirty="0" smtClean="0">
                <a:latin typeface="Arial Black" panose="020B0604020202020204" pitchFamily="34" charset="0"/>
                <a:ea typeface="+mj-ea"/>
                <a:cs typeface="Arial Black" panose="020B0604020202020204" pitchFamily="34" charset="0"/>
                <a:sym typeface="Wingdings" panose="05000000000000000000" pitchFamily="2" charset="2"/>
              </a:rPr>
              <a:t>haram</a:t>
            </a:r>
            <a:endParaRPr lang="en-US" sz="3200" b="1" dirty="0" smtClean="0">
              <a:latin typeface="Arial Black" panose="020B0604020202020204" pitchFamily="34" charset="0"/>
              <a:ea typeface="+mj-ea"/>
              <a:cs typeface="Arial Black" panose="020B0604020202020204" pitchFamily="34" charset="0"/>
            </a:endParaRPr>
          </a:p>
        </p:txBody>
      </p:sp>
      <p:sp>
        <p:nvSpPr>
          <p:cNvPr id="5" name="Slide Number Placeholder 4">
            <a:extLst>
              <a:ext uri="{FF2B5EF4-FFF2-40B4-BE49-F238E27FC236}">
                <a16:creationId xmlns:a16="http://schemas.microsoft.com/office/drawing/2014/main" id="{E5C9639D-5C04-D44E-9C7B-EA8AB1190783}"/>
              </a:ext>
            </a:extLst>
          </p:cNvPr>
          <p:cNvSpPr>
            <a:spLocks noGrp="1"/>
          </p:cNvSpPr>
          <p:nvPr>
            <p:ph type="sldNum" sz="quarter" idx="12"/>
          </p:nvPr>
        </p:nvSpPr>
        <p:spPr/>
        <p:txBody>
          <a:bodyPr/>
          <a:lstStyle/>
          <a:p>
            <a:fld id="{4E7DE6CF-58D1-6E4D-B215-B2A6B2A35202}" type="slidenum">
              <a:rPr lang="en-US" smtClean="0"/>
              <a:pPr/>
              <a:t>6</a:t>
            </a:fld>
            <a:endParaRPr lang="en-US" dirty="0"/>
          </a:p>
        </p:txBody>
      </p:sp>
      <p:sp>
        <p:nvSpPr>
          <p:cNvPr id="12" name="Title 11">
            <a:extLst>
              <a:ext uri="{FF2B5EF4-FFF2-40B4-BE49-F238E27FC236}">
                <a16:creationId xmlns:a16="http://schemas.microsoft.com/office/drawing/2014/main" id="{C1735496-EC71-0E41-B559-93EC0A17284F}"/>
              </a:ext>
            </a:extLst>
          </p:cNvPr>
          <p:cNvSpPr>
            <a:spLocks noGrp="1"/>
          </p:cNvSpPr>
          <p:nvPr>
            <p:ph type="title"/>
          </p:nvPr>
        </p:nvSpPr>
        <p:spPr/>
        <p:txBody>
          <a:bodyPr>
            <a:normAutofit/>
          </a:bodyPr>
          <a:lstStyle/>
          <a:p>
            <a:r>
              <a:rPr lang="en-GB" dirty="0"/>
              <a:t>Islamist </a:t>
            </a:r>
            <a:r>
              <a:rPr lang="en-GB" dirty="0" err="1" smtClean="0"/>
              <a:t>Dawah</a:t>
            </a:r>
            <a:endParaRPr lang="en-US" spc="0"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232" y="-21772"/>
            <a:ext cx="8167768" cy="1517197"/>
          </a:xfrm>
          <a:prstGeom prst="rect">
            <a:avLst/>
          </a:prstGeom>
        </p:spPr>
      </p:pic>
    </p:spTree>
    <p:extLst>
      <p:ext uri="{BB962C8B-B14F-4D97-AF65-F5344CB8AC3E}">
        <p14:creationId xmlns:p14="http://schemas.microsoft.com/office/powerpoint/2010/main" val="288093749"/>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2DBE5-5E9E-3D42-A0C4-A032D620065F}"/>
              </a:ext>
            </a:extLst>
          </p:cNvPr>
          <p:cNvSpPr>
            <a:spLocks noGrp="1"/>
          </p:cNvSpPr>
          <p:nvPr>
            <p:ph type="sldNum" sz="quarter" idx="12"/>
          </p:nvPr>
        </p:nvSpPr>
        <p:spPr/>
        <p:txBody>
          <a:bodyPr/>
          <a:lstStyle/>
          <a:p>
            <a:fld id="{4E7DE6CF-58D1-6E4D-B215-B2A6B2A35202}" type="slidenum">
              <a:rPr lang="en-US" smtClean="0"/>
              <a:pPr/>
              <a:t>7</a:t>
            </a:fld>
            <a:endParaRPr lang="en-US" dirty="0"/>
          </a:p>
        </p:txBody>
      </p:sp>
      <p:sp>
        <p:nvSpPr>
          <p:cNvPr id="3" name="Content Placeholder 2">
            <a:extLst>
              <a:ext uri="{FF2B5EF4-FFF2-40B4-BE49-F238E27FC236}">
                <a16:creationId xmlns:a16="http://schemas.microsoft.com/office/drawing/2014/main" id="{6AA7B825-14BD-1849-8157-D8D999B85273}"/>
              </a:ext>
            </a:extLst>
          </p:cNvPr>
          <p:cNvSpPr>
            <a:spLocks noGrp="1"/>
          </p:cNvSpPr>
          <p:nvPr>
            <p:ph sz="half" idx="13"/>
          </p:nvPr>
        </p:nvSpPr>
        <p:spPr>
          <a:xfrm>
            <a:off x="1762579" y="1383654"/>
            <a:ext cx="2080078" cy="5016745"/>
          </a:xfrm>
        </p:spPr>
        <p:txBody>
          <a:bodyPr>
            <a:normAutofit fontScale="85000" lnSpcReduction="10000"/>
          </a:bodyPr>
          <a:lstStyle/>
          <a:p>
            <a:r>
              <a:rPr lang="en-US" b="1" dirty="0" smtClean="0"/>
              <a:t>Network map</a:t>
            </a:r>
            <a:endParaRPr lang="en-US" b="1" dirty="0"/>
          </a:p>
          <a:p>
            <a:pPr lvl="1"/>
            <a:r>
              <a:rPr lang="en-GB" dirty="0"/>
              <a:t>The network of the channels forms an echo chamber that so far has not been penetrated by counter narratives. </a:t>
            </a:r>
            <a:endParaRPr lang="en-GB" dirty="0" smtClean="0"/>
          </a:p>
          <a:p>
            <a:pPr lvl="1"/>
            <a:r>
              <a:rPr lang="en-GB" dirty="0"/>
              <a:t>Several channels fulfil a function of a gateway to the periphery content, knowingly or </a:t>
            </a:r>
            <a:r>
              <a:rPr lang="en-GB" dirty="0" smtClean="0"/>
              <a:t>unknowingly</a:t>
            </a:r>
          </a:p>
          <a:p>
            <a:pPr lvl="1"/>
            <a:r>
              <a:rPr lang="en-GB" dirty="0" smtClean="0"/>
              <a:t>A closer look:</a:t>
            </a:r>
          </a:p>
          <a:p>
            <a:pPr marL="6350" lvl="1" indent="0">
              <a:buNone/>
            </a:pPr>
            <a:r>
              <a:rPr lang="en-US" dirty="0"/>
              <a:t>https://www.cluster</a:t>
            </a:r>
            <a:r>
              <a:rPr lang="en-US" dirty="0" smtClean="0"/>
              <a:t>.</a:t>
            </a:r>
          </a:p>
          <a:p>
            <a:pPr marL="6350" lvl="1" indent="0">
              <a:buNone/>
            </a:pPr>
            <a:r>
              <a:rPr lang="en-US" dirty="0" smtClean="0"/>
              <a:t>news/modus</a:t>
            </a:r>
            <a:r>
              <a:rPr lang="en-US" dirty="0"/>
              <a:t>/</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172" y="926055"/>
            <a:ext cx="8207828" cy="5931945"/>
          </a:xfrm>
          <a:prstGeom prst="rect">
            <a:avLst/>
          </a:prstGeom>
        </p:spPr>
      </p:pic>
    </p:spTree>
    <p:extLst>
      <p:ext uri="{BB962C8B-B14F-4D97-AF65-F5344CB8AC3E}">
        <p14:creationId xmlns:p14="http://schemas.microsoft.com/office/powerpoint/2010/main" val="175617990"/>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2DBE5-5E9E-3D42-A0C4-A032D620065F}"/>
              </a:ext>
            </a:extLst>
          </p:cNvPr>
          <p:cNvSpPr>
            <a:spLocks noGrp="1"/>
          </p:cNvSpPr>
          <p:nvPr>
            <p:ph type="sldNum" sz="quarter" idx="12"/>
          </p:nvPr>
        </p:nvSpPr>
        <p:spPr/>
        <p:txBody>
          <a:bodyPr/>
          <a:lstStyle/>
          <a:p>
            <a:fld id="{4E7DE6CF-58D1-6E4D-B215-B2A6B2A35202}" type="slidenum">
              <a:rPr lang="en-US" smtClean="0"/>
              <a:pPr/>
              <a:t>8</a:t>
            </a:fld>
            <a:endParaRPr lang="en-US" dirty="0"/>
          </a:p>
        </p:txBody>
      </p:sp>
      <p:sp>
        <p:nvSpPr>
          <p:cNvPr id="3" name="Content Placeholder 2">
            <a:extLst>
              <a:ext uri="{FF2B5EF4-FFF2-40B4-BE49-F238E27FC236}">
                <a16:creationId xmlns:a16="http://schemas.microsoft.com/office/drawing/2014/main" id="{6AA7B825-14BD-1849-8157-D8D999B85273}"/>
              </a:ext>
            </a:extLst>
          </p:cNvPr>
          <p:cNvSpPr>
            <a:spLocks noGrp="1"/>
          </p:cNvSpPr>
          <p:nvPr>
            <p:ph sz="half" idx="13"/>
          </p:nvPr>
        </p:nvSpPr>
        <p:spPr>
          <a:xfrm>
            <a:off x="1762579" y="1383654"/>
            <a:ext cx="2080078" cy="5016745"/>
          </a:xfrm>
        </p:spPr>
        <p:txBody>
          <a:bodyPr>
            <a:normAutofit/>
          </a:bodyPr>
          <a:lstStyle/>
          <a:p>
            <a:r>
              <a:rPr lang="en-US" b="1" dirty="0" smtClean="0"/>
              <a:t>Epic Storytellers</a:t>
            </a:r>
            <a:endParaRPr lang="en-US" b="1" dirty="0"/>
          </a:p>
          <a:p>
            <a:pPr lvl="1"/>
            <a:r>
              <a:rPr lang="en-GB" dirty="0"/>
              <a:t>mix ancient stories with pop cultural references and graphics known to the target group, hence aligning the frames for more extremist </a:t>
            </a:r>
            <a:r>
              <a:rPr lang="en-GB" dirty="0" smtClean="0"/>
              <a:t>content</a:t>
            </a:r>
            <a:r>
              <a:rPr lang="en-GB" dirty="0"/>
              <a:t>.</a:t>
            </a:r>
            <a:endParaRPr lang="en-GB" dirty="0" smtClean="0"/>
          </a:p>
        </p:txBody>
      </p:sp>
      <p:pic>
        <p:nvPicPr>
          <p:cNvPr id="6" name="Grafik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0067" y="988290"/>
            <a:ext cx="8271932" cy="5869709"/>
          </a:xfrm>
          <a:prstGeom prst="rect">
            <a:avLst/>
          </a:prstGeom>
          <a:noFill/>
          <a:ln>
            <a:noFill/>
          </a:ln>
        </p:spPr>
      </p:pic>
    </p:spTree>
    <p:extLst>
      <p:ext uri="{BB962C8B-B14F-4D97-AF65-F5344CB8AC3E}">
        <p14:creationId xmlns:p14="http://schemas.microsoft.com/office/powerpoint/2010/main" val="212566918"/>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2DBE5-5E9E-3D42-A0C4-A032D620065F}"/>
              </a:ext>
            </a:extLst>
          </p:cNvPr>
          <p:cNvSpPr>
            <a:spLocks noGrp="1"/>
          </p:cNvSpPr>
          <p:nvPr>
            <p:ph type="sldNum" sz="quarter" idx="12"/>
          </p:nvPr>
        </p:nvSpPr>
        <p:spPr/>
        <p:txBody>
          <a:bodyPr/>
          <a:lstStyle/>
          <a:p>
            <a:fld id="{4E7DE6CF-58D1-6E4D-B215-B2A6B2A35202}" type="slidenum">
              <a:rPr lang="en-US" smtClean="0"/>
              <a:pPr/>
              <a:t>9</a:t>
            </a:fld>
            <a:endParaRPr lang="en-US" dirty="0"/>
          </a:p>
        </p:txBody>
      </p:sp>
      <p:sp>
        <p:nvSpPr>
          <p:cNvPr id="3" name="Content Placeholder 2">
            <a:extLst>
              <a:ext uri="{FF2B5EF4-FFF2-40B4-BE49-F238E27FC236}">
                <a16:creationId xmlns:a16="http://schemas.microsoft.com/office/drawing/2014/main" id="{6AA7B825-14BD-1849-8157-D8D999B85273}"/>
              </a:ext>
            </a:extLst>
          </p:cNvPr>
          <p:cNvSpPr>
            <a:spLocks noGrp="1"/>
          </p:cNvSpPr>
          <p:nvPr>
            <p:ph sz="half" idx="13"/>
          </p:nvPr>
        </p:nvSpPr>
        <p:spPr>
          <a:xfrm>
            <a:off x="1762579" y="1383654"/>
            <a:ext cx="2080078" cy="5016745"/>
          </a:xfrm>
        </p:spPr>
        <p:txBody>
          <a:bodyPr>
            <a:normAutofit lnSpcReduction="10000"/>
          </a:bodyPr>
          <a:lstStyle/>
          <a:p>
            <a:r>
              <a:rPr lang="en-US" b="1" dirty="0" smtClean="0"/>
              <a:t>The chameleon</a:t>
            </a:r>
            <a:endParaRPr lang="en-US" b="1" dirty="0"/>
          </a:p>
          <a:p>
            <a:pPr lvl="1"/>
            <a:r>
              <a:rPr lang="en-GB" dirty="0"/>
              <a:t>using </a:t>
            </a:r>
            <a:r>
              <a:rPr lang="en-GB" dirty="0" smtClean="0"/>
              <a:t>explanatory videos, </a:t>
            </a:r>
            <a:r>
              <a:rPr lang="en-GB" dirty="0"/>
              <a:t>emotional appeals or a classic preacher look. </a:t>
            </a:r>
            <a:endParaRPr lang="en-GB" dirty="0" smtClean="0"/>
          </a:p>
          <a:p>
            <a:pPr lvl="1"/>
            <a:r>
              <a:rPr lang="en-GB" dirty="0"/>
              <a:t>videos like “he left me” are used to find people with cognitive openings susceptible to the </a:t>
            </a:r>
            <a:r>
              <a:rPr lang="en-GB" dirty="0" smtClean="0"/>
              <a:t>content.</a:t>
            </a:r>
          </a:p>
        </p:txBody>
      </p:sp>
      <p:pic>
        <p:nvPicPr>
          <p:cNvPr id="5" name="Grafik 4"/>
          <p:cNvPicPr/>
          <p:nvPr/>
        </p:nvPicPr>
        <p:blipFill rotWithShape="1">
          <a:blip r:embed="rId2">
            <a:extLst>
              <a:ext uri="{28A0092B-C50C-407E-A947-70E740481C1C}">
                <a14:useLocalDpi xmlns:a14="http://schemas.microsoft.com/office/drawing/2010/main" val="0"/>
              </a:ext>
            </a:extLst>
          </a:blip>
          <a:srcRect l="13063"/>
          <a:stretch/>
        </p:blipFill>
        <p:spPr bwMode="auto">
          <a:xfrm>
            <a:off x="7188200" y="1010496"/>
            <a:ext cx="5003800" cy="3075940"/>
          </a:xfrm>
          <a:prstGeom prst="rect">
            <a:avLst/>
          </a:prstGeom>
          <a:noFill/>
          <a:ln>
            <a:noFill/>
          </a:ln>
        </p:spPr>
      </p:pic>
      <p:pic>
        <p:nvPicPr>
          <p:cNvPr id="7" name="Grafik 6"/>
          <p:cNvPicPr/>
          <p:nvPr/>
        </p:nvPicPr>
        <p:blipFill rotWithShape="1">
          <a:blip r:embed="rId3">
            <a:extLst>
              <a:ext uri="{28A0092B-C50C-407E-A947-70E740481C1C}">
                <a14:useLocalDpi xmlns:a14="http://schemas.microsoft.com/office/drawing/2010/main" val="0"/>
              </a:ext>
            </a:extLst>
          </a:blip>
          <a:srcRect l="8392" r="11864"/>
          <a:stretch/>
        </p:blipFill>
        <p:spPr bwMode="auto">
          <a:xfrm>
            <a:off x="4351866" y="2555341"/>
            <a:ext cx="4597401" cy="3051175"/>
          </a:xfrm>
          <a:prstGeom prst="rect">
            <a:avLst/>
          </a:prstGeom>
          <a:noFill/>
          <a:ln>
            <a:noFill/>
          </a:ln>
        </p:spPr>
      </p:pic>
      <p:pic>
        <p:nvPicPr>
          <p:cNvPr id="9" name="Grafik 8"/>
          <p:cNvPicPr/>
          <p:nvPr/>
        </p:nvPicPr>
        <p:blipFill rotWithShape="1">
          <a:blip r:embed="rId4">
            <a:extLst>
              <a:ext uri="{28A0092B-C50C-407E-A947-70E740481C1C}">
                <a14:useLocalDpi xmlns:a14="http://schemas.microsoft.com/office/drawing/2010/main" val="0"/>
              </a:ext>
            </a:extLst>
          </a:blip>
          <a:srcRect l="15628" t="293" r="15581" b="-293"/>
          <a:stretch/>
        </p:blipFill>
        <p:spPr bwMode="auto">
          <a:xfrm>
            <a:off x="8239125" y="3963035"/>
            <a:ext cx="3962400" cy="2894965"/>
          </a:xfrm>
          <a:prstGeom prst="rect">
            <a:avLst/>
          </a:prstGeom>
          <a:noFill/>
          <a:ln>
            <a:noFill/>
          </a:ln>
        </p:spPr>
      </p:pic>
    </p:spTree>
    <p:extLst>
      <p:ext uri="{BB962C8B-B14F-4D97-AF65-F5344CB8AC3E}">
        <p14:creationId xmlns:p14="http://schemas.microsoft.com/office/powerpoint/2010/main" val="3074541951"/>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1A8DA2"/>
      </a:accent1>
      <a:accent2>
        <a:srgbClr val="4B4291"/>
      </a:accent2>
      <a:accent3>
        <a:srgbClr val="914141"/>
      </a:accent3>
      <a:accent4>
        <a:srgbClr val="76C2D0"/>
      </a:accent4>
      <a:accent5>
        <a:srgbClr val="FD9C54"/>
      </a:accent5>
      <a:accent6>
        <a:srgbClr val="FFC000"/>
      </a:accent6>
      <a:hlink>
        <a:srgbClr val="1E8CA1"/>
      </a:hlink>
      <a:folHlink>
        <a:srgbClr val="75C1C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453</Words>
  <Application>Microsoft Office PowerPoint</Application>
  <PresentationFormat>Breitbild</PresentationFormat>
  <Paragraphs>55</Paragraphs>
  <Slides>11</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11</vt:i4>
      </vt:variant>
    </vt:vector>
  </HeadingPairs>
  <TitlesOfParts>
    <vt:vector size="17" baseType="lpstr">
      <vt:lpstr>Arial</vt:lpstr>
      <vt:lpstr>Arial Black</vt:lpstr>
      <vt:lpstr>Arial Regular</vt:lpstr>
      <vt:lpstr>System Font Regular</vt:lpstr>
      <vt:lpstr>Wingdings</vt:lpstr>
      <vt:lpstr>Office Theme</vt:lpstr>
      <vt:lpstr>PowerPoint-Präsentation</vt:lpstr>
      <vt:lpstr>Monitoring a periphery of extremism - Education of disintegration in Online Dawah Videos on German YouTube.</vt:lpstr>
      <vt:lpstr>What is the periphery of extremism</vt:lpstr>
      <vt:lpstr>Why the periphery of extremism</vt:lpstr>
      <vt:lpstr>Methodology and Limitations</vt:lpstr>
      <vt:lpstr>Islamist Dawah</vt:lpstr>
      <vt:lpstr>PowerPoint-Präsentation</vt:lpstr>
      <vt:lpstr>PowerPoint-Präsentation</vt:lpstr>
      <vt:lpstr>PowerPoint-Präsentation</vt:lpstr>
      <vt:lpstr>Preliminary findings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Endre Buzogany</dc:creator>
  <cp:lastModifiedBy>Till Baaken</cp:lastModifiedBy>
  <cp:revision>71</cp:revision>
  <dcterms:created xsi:type="dcterms:W3CDTF">2019-02-28T11:42:41Z</dcterms:created>
  <dcterms:modified xsi:type="dcterms:W3CDTF">2019-07-03T09:18:38Z</dcterms:modified>
</cp:coreProperties>
</file>